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4"/>
  </p:notesMasterIdLst>
  <p:sldIdLst>
    <p:sldId id="256" r:id="rId2"/>
    <p:sldId id="260" r:id="rId3"/>
    <p:sldId id="261" r:id="rId4"/>
    <p:sldId id="262" r:id="rId5"/>
    <p:sldId id="310" r:id="rId6"/>
    <p:sldId id="311" r:id="rId7"/>
    <p:sldId id="312" r:id="rId8"/>
    <p:sldId id="313" r:id="rId9"/>
    <p:sldId id="314" r:id="rId10"/>
    <p:sldId id="318" r:id="rId11"/>
    <p:sldId id="315" r:id="rId12"/>
    <p:sldId id="316" r:id="rId13"/>
    <p:sldId id="319" r:id="rId14"/>
    <p:sldId id="317" r:id="rId15"/>
    <p:sldId id="320" r:id="rId16"/>
    <p:sldId id="323" r:id="rId17"/>
    <p:sldId id="322" r:id="rId18"/>
    <p:sldId id="321" r:id="rId19"/>
    <p:sldId id="324" r:id="rId20"/>
    <p:sldId id="325" r:id="rId21"/>
    <p:sldId id="327" r:id="rId22"/>
    <p:sldId id="326" r:id="rId23"/>
  </p:sldIdLst>
  <p:sldSz cx="9144000" cy="5143500" type="screen16x9"/>
  <p:notesSz cx="6858000" cy="9144000"/>
  <p:embeddedFontLst>
    <p:embeddedFont>
      <p:font typeface="Bubblegum Sans" panose="020B0604020202020204" charset="0"/>
      <p:regular r:id="rId25"/>
    </p:embeddedFont>
    <p:embeddedFont>
      <p:font typeface="DM Sans" panose="020B0604020202020204" charset="0"/>
      <p:regular r:id="rId26"/>
      <p:bold r:id="rId27"/>
      <p:italic r:id="rId28"/>
      <p:boldItalic r:id="rId29"/>
    </p:embeddedFont>
    <p:embeddedFont>
      <p:font typeface="Fredoka One" panose="020B0604020202020204" charset="0"/>
      <p:regular r:id="rId30"/>
    </p:embeddedFont>
    <p:embeddedFont>
      <p:font typeface="Londrina Solid" panose="020B0604020202020204" charset="0"/>
      <p:regular r:id="rId31"/>
    </p:embeddedFont>
    <p:embeddedFont>
      <p:font typeface="Open Sans" panose="020B06060305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O DANG QUANG" initials="DDQ" lastIdx="2" clrIdx="0">
    <p:extLst>
      <p:ext uri="{19B8F6BF-5375-455C-9EA6-DF929625EA0E}">
        <p15:presenceInfo xmlns:p15="http://schemas.microsoft.com/office/powerpoint/2012/main" userId="949fa111551b08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ED2DD8-1473-4D59-B5B8-558800D8359D}">
  <a:tblStyle styleId="{50ED2DD8-1473-4D59-B5B8-558800D835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3159" autoAdjust="0"/>
  </p:normalViewPr>
  <p:slideViewPr>
    <p:cSldViewPr snapToGrid="0">
      <p:cViewPr varScale="1">
        <p:scale>
          <a:sx n="83" d="100"/>
          <a:sy n="83" d="100"/>
        </p:scale>
        <p:origin x="12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O DANG QUANG" userId="949fa111551b0887" providerId="LiveId" clId="{49001E3B-8EB9-4EB5-B763-AFEB1AB3CF32}"/>
    <pc:docChg chg="undo custSel delSld modSld sldOrd delMainMaster">
      <pc:chgData name="DAO DANG QUANG" userId="949fa111551b0887" providerId="LiveId" clId="{49001E3B-8EB9-4EB5-B763-AFEB1AB3CF32}" dt="2021-07-12T12:16:00.396" v="7015" actId="20577"/>
      <pc:docMkLst>
        <pc:docMk/>
      </pc:docMkLst>
      <pc:sldChg chg="modSp mod modTransition modNotesTx">
        <pc:chgData name="DAO DANG QUANG" userId="949fa111551b0887" providerId="LiveId" clId="{49001E3B-8EB9-4EB5-B763-AFEB1AB3CF32}" dt="2021-07-12T11:51:11.306" v="6553" actId="20577"/>
        <pc:sldMkLst>
          <pc:docMk/>
          <pc:sldMk cId="0" sldId="256"/>
        </pc:sldMkLst>
        <pc:spChg chg="mod">
          <ac:chgData name="DAO DANG QUANG" userId="949fa111551b0887" providerId="LiveId" clId="{49001E3B-8EB9-4EB5-B763-AFEB1AB3CF32}" dt="2021-07-12T08:44:04.092" v="332" actId="14100"/>
          <ac:spMkLst>
            <pc:docMk/>
            <pc:sldMk cId="0" sldId="256"/>
            <ac:spMk id="328" creationId="{00000000-0000-0000-0000-000000000000}"/>
          </ac:spMkLst>
        </pc:spChg>
        <pc:spChg chg="mod">
          <ac:chgData name="DAO DANG QUANG" userId="949fa111551b0887" providerId="LiveId" clId="{49001E3B-8EB9-4EB5-B763-AFEB1AB3CF32}" dt="2021-07-12T08:06:30.948" v="287" actId="2711"/>
          <ac:spMkLst>
            <pc:docMk/>
            <pc:sldMk cId="0" sldId="256"/>
            <ac:spMk id="329" creationId="{00000000-0000-0000-0000-000000000000}"/>
          </ac:spMkLst>
        </pc:spChg>
      </pc:sldChg>
      <pc:sldChg chg="modSp mod modTransition modNotesTx">
        <pc:chgData name="DAO DANG QUANG" userId="949fa111551b0887" providerId="LiveId" clId="{49001E3B-8EB9-4EB5-B763-AFEB1AB3CF32}" dt="2021-07-12T12:16:00.396" v="7015" actId="20577"/>
        <pc:sldMkLst>
          <pc:docMk/>
          <pc:sldMk cId="0" sldId="260"/>
        </pc:sldMkLst>
        <pc:spChg chg="mod">
          <ac:chgData name="DAO DANG QUANG" userId="949fa111551b0887" providerId="LiveId" clId="{49001E3B-8EB9-4EB5-B763-AFEB1AB3CF32}" dt="2021-07-12T08:40:53.893" v="311" actId="2711"/>
          <ac:spMkLst>
            <pc:docMk/>
            <pc:sldMk cId="0" sldId="260"/>
            <ac:spMk id="359" creationId="{00000000-0000-0000-0000-000000000000}"/>
          </ac:spMkLst>
        </pc:spChg>
        <pc:spChg chg="mod">
          <ac:chgData name="DAO DANG QUANG" userId="949fa111551b0887" providerId="LiveId" clId="{49001E3B-8EB9-4EB5-B763-AFEB1AB3CF32}" dt="2021-07-12T08:40:53.893" v="311" actId="2711"/>
          <ac:spMkLst>
            <pc:docMk/>
            <pc:sldMk cId="0" sldId="260"/>
            <ac:spMk id="360" creationId="{00000000-0000-0000-0000-000000000000}"/>
          </ac:spMkLst>
        </pc:spChg>
        <pc:spChg chg="mod">
          <ac:chgData name="DAO DANG QUANG" userId="949fa111551b0887" providerId="LiveId" clId="{49001E3B-8EB9-4EB5-B763-AFEB1AB3CF32}" dt="2021-07-12T08:40:53.893" v="311" actId="2711"/>
          <ac:spMkLst>
            <pc:docMk/>
            <pc:sldMk cId="0" sldId="260"/>
            <ac:spMk id="361" creationId="{00000000-0000-0000-0000-000000000000}"/>
          </ac:spMkLst>
        </pc:spChg>
        <pc:spChg chg="mod">
          <ac:chgData name="DAO DANG QUANG" userId="949fa111551b0887" providerId="LiveId" clId="{49001E3B-8EB9-4EB5-B763-AFEB1AB3CF32}" dt="2021-07-12T08:40:53.893" v="311" actId="2711"/>
          <ac:spMkLst>
            <pc:docMk/>
            <pc:sldMk cId="0" sldId="260"/>
            <ac:spMk id="363" creationId="{00000000-0000-0000-0000-000000000000}"/>
          </ac:spMkLst>
        </pc:spChg>
        <pc:spChg chg="mod">
          <ac:chgData name="DAO DANG QUANG" userId="949fa111551b0887" providerId="LiveId" clId="{49001E3B-8EB9-4EB5-B763-AFEB1AB3CF32}" dt="2021-07-12T08:40:53.893" v="311" actId="2711"/>
          <ac:spMkLst>
            <pc:docMk/>
            <pc:sldMk cId="0" sldId="260"/>
            <ac:spMk id="364" creationId="{00000000-0000-0000-0000-000000000000}"/>
          </ac:spMkLst>
        </pc:spChg>
        <pc:spChg chg="mod">
          <ac:chgData name="DAO DANG QUANG" userId="949fa111551b0887" providerId="LiveId" clId="{49001E3B-8EB9-4EB5-B763-AFEB1AB3CF32}" dt="2021-07-12T08:40:53.893" v="311" actId="2711"/>
          <ac:spMkLst>
            <pc:docMk/>
            <pc:sldMk cId="0" sldId="260"/>
            <ac:spMk id="366" creationId="{00000000-0000-0000-0000-000000000000}"/>
          </ac:spMkLst>
        </pc:spChg>
        <pc:spChg chg="mod">
          <ac:chgData name="DAO DANG QUANG" userId="949fa111551b0887" providerId="LiveId" clId="{49001E3B-8EB9-4EB5-B763-AFEB1AB3CF32}" dt="2021-07-12T08:40:53.893" v="311" actId="2711"/>
          <ac:spMkLst>
            <pc:docMk/>
            <pc:sldMk cId="0" sldId="260"/>
            <ac:spMk id="367" creationId="{00000000-0000-0000-0000-000000000000}"/>
          </ac:spMkLst>
        </pc:spChg>
      </pc:sldChg>
      <pc:sldChg chg="modSp mod modTransition modNotesTx">
        <pc:chgData name="DAO DANG QUANG" userId="949fa111551b0887" providerId="LiveId" clId="{49001E3B-8EB9-4EB5-B763-AFEB1AB3CF32}" dt="2021-07-12T11:52:37.071" v="6555" actId="20577"/>
        <pc:sldMkLst>
          <pc:docMk/>
          <pc:sldMk cId="0" sldId="261"/>
        </pc:sldMkLst>
        <pc:spChg chg="mod">
          <ac:chgData name="DAO DANG QUANG" userId="949fa111551b0887" providerId="LiveId" clId="{49001E3B-8EB9-4EB5-B763-AFEB1AB3CF32}" dt="2021-07-12T08:41:09.523" v="312" actId="2711"/>
          <ac:spMkLst>
            <pc:docMk/>
            <pc:sldMk cId="0" sldId="261"/>
            <ac:spMk id="373" creationId="{00000000-0000-0000-0000-000000000000}"/>
          </ac:spMkLst>
        </pc:spChg>
        <pc:spChg chg="mod">
          <ac:chgData name="DAO DANG QUANG" userId="949fa111551b0887" providerId="LiveId" clId="{49001E3B-8EB9-4EB5-B763-AFEB1AB3CF32}" dt="2021-07-12T08:41:09.523" v="312" actId="2711"/>
          <ac:spMkLst>
            <pc:docMk/>
            <pc:sldMk cId="0" sldId="261"/>
            <ac:spMk id="374" creationId="{00000000-0000-0000-0000-000000000000}"/>
          </ac:spMkLst>
        </pc:spChg>
      </pc:sldChg>
      <pc:sldChg chg="modSp mod modTransition modNotesTx">
        <pc:chgData name="DAO DANG QUANG" userId="949fa111551b0887" providerId="LiveId" clId="{49001E3B-8EB9-4EB5-B763-AFEB1AB3CF32}" dt="2021-07-12T09:59:33.600" v="1208" actId="20577"/>
        <pc:sldMkLst>
          <pc:docMk/>
          <pc:sldMk cId="0" sldId="262"/>
        </pc:sldMkLst>
        <pc:spChg chg="mod">
          <ac:chgData name="DAO DANG QUANG" userId="949fa111551b0887" providerId="LiveId" clId="{49001E3B-8EB9-4EB5-B763-AFEB1AB3CF32}" dt="2021-07-12T08:41:16.394" v="313" actId="2711"/>
          <ac:spMkLst>
            <pc:docMk/>
            <pc:sldMk cId="0" sldId="262"/>
            <ac:spMk id="381" creationId="{00000000-0000-0000-0000-000000000000}"/>
          </ac:spMkLst>
        </pc:spChg>
        <pc:spChg chg="mod">
          <ac:chgData name="DAO DANG QUANG" userId="949fa111551b0887" providerId="LiveId" clId="{49001E3B-8EB9-4EB5-B763-AFEB1AB3CF32}" dt="2021-07-12T09:53:28.123" v="455" actId="20577"/>
          <ac:spMkLst>
            <pc:docMk/>
            <pc:sldMk cId="0" sldId="262"/>
            <ac:spMk id="382" creationId="{00000000-0000-0000-0000-000000000000}"/>
          </ac:spMkLst>
        </pc:spChg>
      </pc:sldChg>
      <pc:sldChg chg="del">
        <pc:chgData name="DAO DANG QUANG" userId="949fa111551b0887" providerId="LiveId" clId="{49001E3B-8EB9-4EB5-B763-AFEB1AB3CF32}" dt="2021-07-11T07:04:05.623" v="28" actId="2696"/>
        <pc:sldMkLst>
          <pc:docMk/>
          <pc:sldMk cId="0" sldId="263"/>
        </pc:sldMkLst>
      </pc:sldChg>
      <pc:sldChg chg="del">
        <pc:chgData name="DAO DANG QUANG" userId="949fa111551b0887" providerId="LiveId" clId="{49001E3B-8EB9-4EB5-B763-AFEB1AB3CF32}" dt="2021-07-11T07:04:09.806" v="29" actId="2696"/>
        <pc:sldMkLst>
          <pc:docMk/>
          <pc:sldMk cId="0" sldId="264"/>
        </pc:sldMkLst>
      </pc:sldChg>
      <pc:sldChg chg="del">
        <pc:chgData name="DAO DANG QUANG" userId="949fa111551b0887" providerId="LiveId" clId="{49001E3B-8EB9-4EB5-B763-AFEB1AB3CF32}" dt="2021-07-11T07:04:54.387" v="30" actId="2696"/>
        <pc:sldMkLst>
          <pc:docMk/>
          <pc:sldMk cId="0" sldId="265"/>
        </pc:sldMkLst>
      </pc:sldChg>
      <pc:sldChg chg="del">
        <pc:chgData name="DAO DANG QUANG" userId="949fa111551b0887" providerId="LiveId" clId="{49001E3B-8EB9-4EB5-B763-AFEB1AB3CF32}" dt="2021-07-11T07:04:54.387" v="30" actId="2696"/>
        <pc:sldMkLst>
          <pc:docMk/>
          <pc:sldMk cId="0" sldId="266"/>
        </pc:sldMkLst>
      </pc:sldChg>
      <pc:sldChg chg="del">
        <pc:chgData name="DAO DANG QUANG" userId="949fa111551b0887" providerId="LiveId" clId="{49001E3B-8EB9-4EB5-B763-AFEB1AB3CF32}" dt="2021-07-11T07:04:54.387" v="30" actId="2696"/>
        <pc:sldMkLst>
          <pc:docMk/>
          <pc:sldMk cId="0" sldId="267"/>
        </pc:sldMkLst>
      </pc:sldChg>
      <pc:sldChg chg="del">
        <pc:chgData name="DAO DANG QUANG" userId="949fa111551b0887" providerId="LiveId" clId="{49001E3B-8EB9-4EB5-B763-AFEB1AB3CF32}" dt="2021-07-11T07:04:54.387" v="30" actId="2696"/>
        <pc:sldMkLst>
          <pc:docMk/>
          <pc:sldMk cId="0" sldId="268"/>
        </pc:sldMkLst>
      </pc:sldChg>
      <pc:sldChg chg="del">
        <pc:chgData name="DAO DANG QUANG" userId="949fa111551b0887" providerId="LiveId" clId="{49001E3B-8EB9-4EB5-B763-AFEB1AB3CF32}" dt="2021-07-11T07:04:54.387" v="30" actId="2696"/>
        <pc:sldMkLst>
          <pc:docMk/>
          <pc:sldMk cId="0" sldId="269"/>
        </pc:sldMkLst>
      </pc:sldChg>
      <pc:sldChg chg="del">
        <pc:chgData name="DAO DANG QUANG" userId="949fa111551b0887" providerId="LiveId" clId="{49001E3B-8EB9-4EB5-B763-AFEB1AB3CF32}" dt="2021-07-11T07:04:54.387" v="30" actId="2696"/>
        <pc:sldMkLst>
          <pc:docMk/>
          <pc:sldMk cId="0" sldId="270"/>
        </pc:sldMkLst>
      </pc:sldChg>
      <pc:sldChg chg="del">
        <pc:chgData name="DAO DANG QUANG" userId="949fa111551b0887" providerId="LiveId" clId="{49001E3B-8EB9-4EB5-B763-AFEB1AB3CF32}" dt="2021-07-11T07:04:54.387" v="30" actId="2696"/>
        <pc:sldMkLst>
          <pc:docMk/>
          <pc:sldMk cId="0" sldId="271"/>
        </pc:sldMkLst>
      </pc:sldChg>
      <pc:sldChg chg="del">
        <pc:chgData name="DAO DANG QUANG" userId="949fa111551b0887" providerId="LiveId" clId="{49001E3B-8EB9-4EB5-B763-AFEB1AB3CF32}" dt="2021-07-11T07:04:54.387" v="30" actId="2696"/>
        <pc:sldMkLst>
          <pc:docMk/>
          <pc:sldMk cId="0" sldId="272"/>
        </pc:sldMkLst>
      </pc:sldChg>
      <pc:sldChg chg="del">
        <pc:chgData name="DAO DANG QUANG" userId="949fa111551b0887" providerId="LiveId" clId="{49001E3B-8EB9-4EB5-B763-AFEB1AB3CF32}" dt="2021-07-11T07:04:54.387" v="30" actId="2696"/>
        <pc:sldMkLst>
          <pc:docMk/>
          <pc:sldMk cId="0" sldId="273"/>
        </pc:sldMkLst>
      </pc:sldChg>
      <pc:sldChg chg="del">
        <pc:chgData name="DAO DANG QUANG" userId="949fa111551b0887" providerId="LiveId" clId="{49001E3B-8EB9-4EB5-B763-AFEB1AB3CF32}" dt="2021-07-11T07:04:54.387" v="30" actId="2696"/>
        <pc:sldMkLst>
          <pc:docMk/>
          <pc:sldMk cId="0" sldId="274"/>
        </pc:sldMkLst>
      </pc:sldChg>
      <pc:sldChg chg="del">
        <pc:chgData name="DAO DANG QUANG" userId="949fa111551b0887" providerId="LiveId" clId="{49001E3B-8EB9-4EB5-B763-AFEB1AB3CF32}" dt="2021-07-11T07:04:54.387" v="30" actId="2696"/>
        <pc:sldMkLst>
          <pc:docMk/>
          <pc:sldMk cId="0" sldId="275"/>
        </pc:sldMkLst>
      </pc:sldChg>
      <pc:sldChg chg="del">
        <pc:chgData name="DAO DANG QUANG" userId="949fa111551b0887" providerId="LiveId" clId="{49001E3B-8EB9-4EB5-B763-AFEB1AB3CF32}" dt="2021-07-11T07:04:54.387" v="30" actId="2696"/>
        <pc:sldMkLst>
          <pc:docMk/>
          <pc:sldMk cId="0" sldId="276"/>
        </pc:sldMkLst>
      </pc:sldChg>
      <pc:sldChg chg="del">
        <pc:chgData name="DAO DANG QUANG" userId="949fa111551b0887" providerId="LiveId" clId="{49001E3B-8EB9-4EB5-B763-AFEB1AB3CF32}" dt="2021-07-11T07:04:54.387" v="30" actId="2696"/>
        <pc:sldMkLst>
          <pc:docMk/>
          <pc:sldMk cId="0" sldId="277"/>
        </pc:sldMkLst>
      </pc:sldChg>
      <pc:sldChg chg="del">
        <pc:chgData name="DAO DANG QUANG" userId="949fa111551b0887" providerId="LiveId" clId="{49001E3B-8EB9-4EB5-B763-AFEB1AB3CF32}" dt="2021-07-11T07:04:54.387" v="30" actId="2696"/>
        <pc:sldMkLst>
          <pc:docMk/>
          <pc:sldMk cId="0" sldId="278"/>
        </pc:sldMkLst>
      </pc:sldChg>
      <pc:sldChg chg="del">
        <pc:chgData name="DAO DANG QUANG" userId="949fa111551b0887" providerId="LiveId" clId="{49001E3B-8EB9-4EB5-B763-AFEB1AB3CF32}" dt="2021-07-11T07:04:54.387" v="30" actId="2696"/>
        <pc:sldMkLst>
          <pc:docMk/>
          <pc:sldMk cId="0" sldId="279"/>
        </pc:sldMkLst>
      </pc:sldChg>
      <pc:sldChg chg="del">
        <pc:chgData name="DAO DANG QUANG" userId="949fa111551b0887" providerId="LiveId" clId="{49001E3B-8EB9-4EB5-B763-AFEB1AB3CF32}" dt="2021-07-11T07:04:54.387" v="30" actId="2696"/>
        <pc:sldMkLst>
          <pc:docMk/>
          <pc:sldMk cId="0" sldId="280"/>
        </pc:sldMkLst>
      </pc:sldChg>
      <pc:sldChg chg="del">
        <pc:chgData name="DAO DANG QUANG" userId="949fa111551b0887" providerId="LiveId" clId="{49001E3B-8EB9-4EB5-B763-AFEB1AB3CF32}" dt="2021-07-11T07:04:54.387" v="30" actId="2696"/>
        <pc:sldMkLst>
          <pc:docMk/>
          <pc:sldMk cId="0" sldId="281"/>
        </pc:sldMkLst>
      </pc:sldChg>
      <pc:sldChg chg="del">
        <pc:chgData name="DAO DANG QUANG" userId="949fa111551b0887" providerId="LiveId" clId="{49001E3B-8EB9-4EB5-B763-AFEB1AB3CF32}" dt="2021-07-11T07:04:54.387" v="30" actId="2696"/>
        <pc:sldMkLst>
          <pc:docMk/>
          <pc:sldMk cId="0" sldId="282"/>
        </pc:sldMkLst>
      </pc:sldChg>
      <pc:sldChg chg="del">
        <pc:chgData name="DAO DANG QUANG" userId="949fa111551b0887" providerId="LiveId" clId="{49001E3B-8EB9-4EB5-B763-AFEB1AB3CF32}" dt="2021-07-11T07:04:54.387" v="30" actId="2696"/>
        <pc:sldMkLst>
          <pc:docMk/>
          <pc:sldMk cId="0" sldId="283"/>
        </pc:sldMkLst>
      </pc:sldChg>
      <pc:sldChg chg="del">
        <pc:chgData name="DAO DANG QUANG" userId="949fa111551b0887" providerId="LiveId" clId="{49001E3B-8EB9-4EB5-B763-AFEB1AB3CF32}" dt="2021-07-11T07:04:54.387" v="30" actId="2696"/>
        <pc:sldMkLst>
          <pc:docMk/>
          <pc:sldMk cId="0" sldId="284"/>
        </pc:sldMkLst>
      </pc:sldChg>
      <pc:sldChg chg="del">
        <pc:chgData name="DAO DANG QUANG" userId="949fa111551b0887" providerId="LiveId" clId="{49001E3B-8EB9-4EB5-B763-AFEB1AB3CF32}" dt="2021-07-11T07:04:54.387" v="30" actId="2696"/>
        <pc:sldMkLst>
          <pc:docMk/>
          <pc:sldMk cId="0" sldId="285"/>
        </pc:sldMkLst>
      </pc:sldChg>
      <pc:sldChg chg="del">
        <pc:chgData name="DAO DANG QUANG" userId="949fa111551b0887" providerId="LiveId" clId="{49001E3B-8EB9-4EB5-B763-AFEB1AB3CF32}" dt="2021-07-11T07:04:54.387" v="30" actId="2696"/>
        <pc:sldMkLst>
          <pc:docMk/>
          <pc:sldMk cId="0" sldId="286"/>
        </pc:sldMkLst>
      </pc:sldChg>
      <pc:sldChg chg="del">
        <pc:chgData name="DAO DANG QUANG" userId="949fa111551b0887" providerId="LiveId" clId="{49001E3B-8EB9-4EB5-B763-AFEB1AB3CF32}" dt="2021-07-11T07:04:54.387" v="30" actId="2696"/>
        <pc:sldMkLst>
          <pc:docMk/>
          <pc:sldMk cId="0" sldId="287"/>
        </pc:sldMkLst>
      </pc:sldChg>
      <pc:sldChg chg="del">
        <pc:chgData name="DAO DANG QUANG" userId="949fa111551b0887" providerId="LiveId" clId="{49001E3B-8EB9-4EB5-B763-AFEB1AB3CF32}" dt="2021-07-11T07:04:54.387" v="30" actId="2696"/>
        <pc:sldMkLst>
          <pc:docMk/>
          <pc:sldMk cId="0" sldId="288"/>
        </pc:sldMkLst>
      </pc:sldChg>
      <pc:sldChg chg="del">
        <pc:chgData name="DAO DANG QUANG" userId="949fa111551b0887" providerId="LiveId" clId="{49001E3B-8EB9-4EB5-B763-AFEB1AB3CF32}" dt="2021-07-11T07:04:54.387" v="30" actId="2696"/>
        <pc:sldMkLst>
          <pc:docMk/>
          <pc:sldMk cId="0" sldId="289"/>
        </pc:sldMkLst>
      </pc:sldChg>
      <pc:sldChg chg="del">
        <pc:chgData name="DAO DANG QUANG" userId="949fa111551b0887" providerId="LiveId" clId="{49001E3B-8EB9-4EB5-B763-AFEB1AB3CF32}" dt="2021-07-11T07:04:54.387" v="30" actId="2696"/>
        <pc:sldMkLst>
          <pc:docMk/>
          <pc:sldMk cId="0" sldId="290"/>
        </pc:sldMkLst>
      </pc:sldChg>
      <pc:sldChg chg="del">
        <pc:chgData name="DAO DANG QUANG" userId="949fa111551b0887" providerId="LiveId" clId="{49001E3B-8EB9-4EB5-B763-AFEB1AB3CF32}" dt="2021-07-11T07:04:54.387" v="30" actId="2696"/>
        <pc:sldMkLst>
          <pc:docMk/>
          <pc:sldMk cId="0" sldId="291"/>
        </pc:sldMkLst>
      </pc:sldChg>
      <pc:sldChg chg="del">
        <pc:chgData name="DAO DANG QUANG" userId="949fa111551b0887" providerId="LiveId" clId="{49001E3B-8EB9-4EB5-B763-AFEB1AB3CF32}" dt="2021-07-11T07:04:54.387" v="30" actId="2696"/>
        <pc:sldMkLst>
          <pc:docMk/>
          <pc:sldMk cId="0" sldId="292"/>
        </pc:sldMkLst>
      </pc:sldChg>
      <pc:sldChg chg="del">
        <pc:chgData name="DAO DANG QUANG" userId="949fa111551b0887" providerId="LiveId" clId="{49001E3B-8EB9-4EB5-B763-AFEB1AB3CF32}" dt="2021-07-11T07:04:54.387" v="30" actId="2696"/>
        <pc:sldMkLst>
          <pc:docMk/>
          <pc:sldMk cId="0" sldId="293"/>
        </pc:sldMkLst>
      </pc:sldChg>
      <pc:sldChg chg="del">
        <pc:chgData name="DAO DANG QUANG" userId="949fa111551b0887" providerId="LiveId" clId="{49001E3B-8EB9-4EB5-B763-AFEB1AB3CF32}" dt="2021-07-11T07:04:54.387" v="30" actId="2696"/>
        <pc:sldMkLst>
          <pc:docMk/>
          <pc:sldMk cId="0" sldId="294"/>
        </pc:sldMkLst>
      </pc:sldChg>
      <pc:sldChg chg="del">
        <pc:chgData name="DAO DANG QUANG" userId="949fa111551b0887" providerId="LiveId" clId="{49001E3B-8EB9-4EB5-B763-AFEB1AB3CF32}" dt="2021-07-11T07:04:54.387" v="30" actId="2696"/>
        <pc:sldMkLst>
          <pc:docMk/>
          <pc:sldMk cId="0" sldId="295"/>
        </pc:sldMkLst>
      </pc:sldChg>
      <pc:sldChg chg="del">
        <pc:chgData name="DAO DANG QUANG" userId="949fa111551b0887" providerId="LiveId" clId="{49001E3B-8EB9-4EB5-B763-AFEB1AB3CF32}" dt="2021-07-11T07:04:54.387" v="30" actId="2696"/>
        <pc:sldMkLst>
          <pc:docMk/>
          <pc:sldMk cId="0" sldId="296"/>
        </pc:sldMkLst>
      </pc:sldChg>
      <pc:sldChg chg="del">
        <pc:chgData name="DAO DANG QUANG" userId="949fa111551b0887" providerId="LiveId" clId="{49001E3B-8EB9-4EB5-B763-AFEB1AB3CF32}" dt="2021-07-11T07:04:54.387" v="30" actId="2696"/>
        <pc:sldMkLst>
          <pc:docMk/>
          <pc:sldMk cId="0" sldId="297"/>
        </pc:sldMkLst>
      </pc:sldChg>
      <pc:sldChg chg="del">
        <pc:chgData name="DAO DANG QUANG" userId="949fa111551b0887" providerId="LiveId" clId="{49001E3B-8EB9-4EB5-B763-AFEB1AB3CF32}" dt="2021-07-11T07:04:54.387" v="30" actId="2696"/>
        <pc:sldMkLst>
          <pc:docMk/>
          <pc:sldMk cId="0" sldId="298"/>
        </pc:sldMkLst>
      </pc:sldChg>
      <pc:sldChg chg="del">
        <pc:chgData name="DAO DANG QUANG" userId="949fa111551b0887" providerId="LiveId" clId="{49001E3B-8EB9-4EB5-B763-AFEB1AB3CF32}" dt="2021-07-11T07:04:54.387" v="30" actId="2696"/>
        <pc:sldMkLst>
          <pc:docMk/>
          <pc:sldMk cId="0" sldId="299"/>
        </pc:sldMkLst>
      </pc:sldChg>
      <pc:sldChg chg="del">
        <pc:chgData name="DAO DANG QUANG" userId="949fa111551b0887" providerId="LiveId" clId="{49001E3B-8EB9-4EB5-B763-AFEB1AB3CF32}" dt="2021-07-11T07:04:54.387" v="30" actId="2696"/>
        <pc:sldMkLst>
          <pc:docMk/>
          <pc:sldMk cId="0" sldId="300"/>
        </pc:sldMkLst>
      </pc:sldChg>
      <pc:sldChg chg="del">
        <pc:chgData name="DAO DANG QUANG" userId="949fa111551b0887" providerId="LiveId" clId="{49001E3B-8EB9-4EB5-B763-AFEB1AB3CF32}" dt="2021-07-11T07:04:54.387" v="30" actId="2696"/>
        <pc:sldMkLst>
          <pc:docMk/>
          <pc:sldMk cId="0" sldId="301"/>
        </pc:sldMkLst>
      </pc:sldChg>
      <pc:sldChg chg="del">
        <pc:chgData name="DAO DANG QUANG" userId="949fa111551b0887" providerId="LiveId" clId="{49001E3B-8EB9-4EB5-B763-AFEB1AB3CF32}" dt="2021-07-11T07:04:54.387" v="30" actId="2696"/>
        <pc:sldMkLst>
          <pc:docMk/>
          <pc:sldMk cId="0" sldId="302"/>
        </pc:sldMkLst>
      </pc:sldChg>
      <pc:sldChg chg="del">
        <pc:chgData name="DAO DANG QUANG" userId="949fa111551b0887" providerId="LiveId" clId="{49001E3B-8EB9-4EB5-B763-AFEB1AB3CF32}" dt="2021-07-11T07:04:54.387" v="30" actId="2696"/>
        <pc:sldMkLst>
          <pc:docMk/>
          <pc:sldMk cId="0" sldId="303"/>
        </pc:sldMkLst>
      </pc:sldChg>
      <pc:sldChg chg="del">
        <pc:chgData name="DAO DANG QUANG" userId="949fa111551b0887" providerId="LiveId" clId="{49001E3B-8EB9-4EB5-B763-AFEB1AB3CF32}" dt="2021-07-11T07:04:54.387" v="30" actId="2696"/>
        <pc:sldMkLst>
          <pc:docMk/>
          <pc:sldMk cId="0" sldId="304"/>
        </pc:sldMkLst>
      </pc:sldChg>
      <pc:sldChg chg="del">
        <pc:chgData name="DAO DANG QUANG" userId="949fa111551b0887" providerId="LiveId" clId="{49001E3B-8EB9-4EB5-B763-AFEB1AB3CF32}" dt="2021-07-11T07:04:54.387" v="30" actId="2696"/>
        <pc:sldMkLst>
          <pc:docMk/>
          <pc:sldMk cId="0" sldId="305"/>
        </pc:sldMkLst>
      </pc:sldChg>
      <pc:sldChg chg="del">
        <pc:chgData name="DAO DANG QUANG" userId="949fa111551b0887" providerId="LiveId" clId="{49001E3B-8EB9-4EB5-B763-AFEB1AB3CF32}" dt="2021-07-11T07:04:54.387" v="30" actId="2696"/>
        <pc:sldMkLst>
          <pc:docMk/>
          <pc:sldMk cId="0" sldId="306"/>
        </pc:sldMkLst>
      </pc:sldChg>
      <pc:sldChg chg="del">
        <pc:chgData name="DAO DANG QUANG" userId="949fa111551b0887" providerId="LiveId" clId="{49001E3B-8EB9-4EB5-B763-AFEB1AB3CF32}" dt="2021-07-11T07:04:54.387" v="30" actId="2696"/>
        <pc:sldMkLst>
          <pc:docMk/>
          <pc:sldMk cId="0" sldId="307"/>
        </pc:sldMkLst>
      </pc:sldChg>
      <pc:sldChg chg="del">
        <pc:chgData name="DAO DANG QUANG" userId="949fa111551b0887" providerId="LiveId" clId="{49001E3B-8EB9-4EB5-B763-AFEB1AB3CF32}" dt="2021-07-11T07:04:54.387" v="30" actId="2696"/>
        <pc:sldMkLst>
          <pc:docMk/>
          <pc:sldMk cId="0" sldId="308"/>
        </pc:sldMkLst>
      </pc:sldChg>
      <pc:sldChg chg="del">
        <pc:chgData name="DAO DANG QUANG" userId="949fa111551b0887" providerId="LiveId" clId="{49001E3B-8EB9-4EB5-B763-AFEB1AB3CF32}" dt="2021-07-11T07:04:54.387" v="30" actId="2696"/>
        <pc:sldMkLst>
          <pc:docMk/>
          <pc:sldMk cId="0" sldId="309"/>
        </pc:sldMkLst>
      </pc:sldChg>
      <pc:sldChg chg="modSp mod modTransition modNotesTx">
        <pc:chgData name="DAO DANG QUANG" userId="949fa111551b0887" providerId="LiveId" clId="{49001E3B-8EB9-4EB5-B763-AFEB1AB3CF32}" dt="2021-07-12T10:01:40.667" v="1416" actId="20577"/>
        <pc:sldMkLst>
          <pc:docMk/>
          <pc:sldMk cId="3465773399" sldId="310"/>
        </pc:sldMkLst>
        <pc:spChg chg="mod">
          <ac:chgData name="DAO DANG QUANG" userId="949fa111551b0887" providerId="LiveId" clId="{49001E3B-8EB9-4EB5-B763-AFEB1AB3CF32}" dt="2021-07-12T08:41:23.332" v="314" actId="2711"/>
          <ac:spMkLst>
            <pc:docMk/>
            <pc:sldMk cId="3465773399" sldId="310"/>
            <ac:spMk id="2" creationId="{FCACCBCC-C903-4997-AF2F-A66870367216}"/>
          </ac:spMkLst>
        </pc:spChg>
        <pc:spChg chg="mod">
          <ac:chgData name="DAO DANG QUANG" userId="949fa111551b0887" providerId="LiveId" clId="{49001E3B-8EB9-4EB5-B763-AFEB1AB3CF32}" dt="2021-07-12T09:53:34.392" v="457" actId="20577"/>
          <ac:spMkLst>
            <pc:docMk/>
            <pc:sldMk cId="3465773399" sldId="310"/>
            <ac:spMk id="4" creationId="{4242DDA7-02C0-4695-A350-CBBB8A93C544}"/>
          </ac:spMkLst>
        </pc:spChg>
      </pc:sldChg>
      <pc:sldChg chg="modSp mod modTransition modNotesTx">
        <pc:chgData name="DAO DANG QUANG" userId="949fa111551b0887" providerId="LiveId" clId="{49001E3B-8EB9-4EB5-B763-AFEB1AB3CF32}" dt="2021-07-12T12:04:18.852" v="6883" actId="20577"/>
        <pc:sldMkLst>
          <pc:docMk/>
          <pc:sldMk cId="53398770" sldId="311"/>
        </pc:sldMkLst>
        <pc:spChg chg="mod">
          <ac:chgData name="DAO DANG QUANG" userId="949fa111551b0887" providerId="LiveId" clId="{49001E3B-8EB9-4EB5-B763-AFEB1AB3CF32}" dt="2021-07-12T10:04:29.377" v="1826" actId="20577"/>
          <ac:spMkLst>
            <pc:docMk/>
            <pc:sldMk cId="53398770" sldId="311"/>
            <ac:spMk id="2" creationId="{4F1BE4DD-79A6-4367-A2BA-C1A6AD91F8AA}"/>
          </ac:spMkLst>
        </pc:spChg>
        <pc:spChg chg="mod">
          <ac:chgData name="DAO DANG QUANG" userId="949fa111551b0887" providerId="LiveId" clId="{49001E3B-8EB9-4EB5-B763-AFEB1AB3CF32}" dt="2021-07-12T09:53:39.018" v="459" actId="20577"/>
          <ac:spMkLst>
            <pc:docMk/>
            <pc:sldMk cId="53398770" sldId="311"/>
            <ac:spMk id="5" creationId="{9558C5AC-3DD3-433C-9A21-D3B0557343DA}"/>
          </ac:spMkLst>
        </pc:spChg>
      </pc:sldChg>
      <pc:sldChg chg="modSp mod modTransition modNotesTx">
        <pc:chgData name="DAO DANG QUANG" userId="949fa111551b0887" providerId="LiveId" clId="{49001E3B-8EB9-4EB5-B763-AFEB1AB3CF32}" dt="2021-07-12T10:06:56.629" v="2201" actId="5793"/>
        <pc:sldMkLst>
          <pc:docMk/>
          <pc:sldMk cId="2980917629" sldId="312"/>
        </pc:sldMkLst>
        <pc:spChg chg="mod">
          <ac:chgData name="DAO DANG QUANG" userId="949fa111551b0887" providerId="LiveId" clId="{49001E3B-8EB9-4EB5-B763-AFEB1AB3CF32}" dt="2021-07-12T08:41:37.174" v="316" actId="2711"/>
          <ac:spMkLst>
            <pc:docMk/>
            <pc:sldMk cId="2980917629" sldId="312"/>
            <ac:spMk id="373" creationId="{00000000-0000-0000-0000-000000000000}"/>
          </ac:spMkLst>
        </pc:spChg>
        <pc:spChg chg="mod">
          <ac:chgData name="DAO DANG QUANG" userId="949fa111551b0887" providerId="LiveId" clId="{49001E3B-8EB9-4EB5-B763-AFEB1AB3CF32}" dt="2021-07-12T08:41:37.174" v="316" actId="2711"/>
          <ac:spMkLst>
            <pc:docMk/>
            <pc:sldMk cId="2980917629" sldId="312"/>
            <ac:spMk id="374" creationId="{00000000-0000-0000-0000-000000000000}"/>
          </ac:spMkLst>
        </pc:spChg>
      </pc:sldChg>
      <pc:sldChg chg="modSp mod modTransition modNotesTx">
        <pc:chgData name="DAO DANG QUANG" userId="949fa111551b0887" providerId="LiveId" clId="{49001E3B-8EB9-4EB5-B763-AFEB1AB3CF32}" dt="2021-07-12T10:12:39.927" v="2885" actId="20577"/>
        <pc:sldMkLst>
          <pc:docMk/>
          <pc:sldMk cId="3490282892" sldId="313"/>
        </pc:sldMkLst>
        <pc:spChg chg="mod">
          <ac:chgData name="DAO DANG QUANG" userId="949fa111551b0887" providerId="LiveId" clId="{49001E3B-8EB9-4EB5-B763-AFEB1AB3CF32}" dt="2021-07-12T08:41:42.772" v="317" actId="2711"/>
          <ac:spMkLst>
            <pc:docMk/>
            <pc:sldMk cId="3490282892" sldId="313"/>
            <ac:spMk id="381" creationId="{00000000-0000-0000-0000-000000000000}"/>
          </ac:spMkLst>
        </pc:spChg>
        <pc:spChg chg="mod">
          <ac:chgData name="DAO DANG QUANG" userId="949fa111551b0887" providerId="LiveId" clId="{49001E3B-8EB9-4EB5-B763-AFEB1AB3CF32}" dt="2021-07-12T08:41:42.772" v="317" actId="2711"/>
          <ac:spMkLst>
            <pc:docMk/>
            <pc:sldMk cId="3490282892" sldId="313"/>
            <ac:spMk id="382" creationId="{00000000-0000-0000-0000-000000000000}"/>
          </ac:spMkLst>
        </pc:spChg>
      </pc:sldChg>
      <pc:sldChg chg="modSp mod modTransition modNotesTx">
        <pc:chgData name="DAO DANG QUANG" userId="949fa111551b0887" providerId="LiveId" clId="{49001E3B-8EB9-4EB5-B763-AFEB1AB3CF32}" dt="2021-07-12T10:14:28.622" v="2954" actId="20577"/>
        <pc:sldMkLst>
          <pc:docMk/>
          <pc:sldMk cId="3462313985" sldId="314"/>
        </pc:sldMkLst>
        <pc:spChg chg="mod">
          <ac:chgData name="DAO DANG QUANG" userId="949fa111551b0887" providerId="LiveId" clId="{49001E3B-8EB9-4EB5-B763-AFEB1AB3CF32}" dt="2021-07-12T08:41:50.768" v="318" actId="2711"/>
          <ac:spMkLst>
            <pc:docMk/>
            <pc:sldMk cId="3462313985" sldId="314"/>
            <ac:spMk id="2" creationId="{781C2A97-46BA-4FD0-B1C7-D6BE7545F0CB}"/>
          </ac:spMkLst>
        </pc:spChg>
        <pc:spChg chg="mod">
          <ac:chgData name="DAO DANG QUANG" userId="949fa111551b0887" providerId="LiveId" clId="{49001E3B-8EB9-4EB5-B763-AFEB1AB3CF32}" dt="2021-07-12T08:41:50.768" v="318" actId="2711"/>
          <ac:spMkLst>
            <pc:docMk/>
            <pc:sldMk cId="3462313985" sldId="314"/>
            <ac:spMk id="4" creationId="{59663CF9-8D84-4456-8EAA-34D5798582AC}"/>
          </ac:spMkLst>
        </pc:spChg>
      </pc:sldChg>
      <pc:sldChg chg="modSp mod modTransition modNotesTx">
        <pc:chgData name="DAO DANG QUANG" userId="949fa111551b0887" providerId="LiveId" clId="{49001E3B-8EB9-4EB5-B763-AFEB1AB3CF32}" dt="2021-07-12T10:22:47.317" v="3538" actId="20577"/>
        <pc:sldMkLst>
          <pc:docMk/>
          <pc:sldMk cId="2642771378" sldId="315"/>
        </pc:sldMkLst>
        <pc:spChg chg="mod">
          <ac:chgData name="DAO DANG QUANG" userId="949fa111551b0887" providerId="LiveId" clId="{49001E3B-8EB9-4EB5-B763-AFEB1AB3CF32}" dt="2021-07-12T08:42:10.459" v="320" actId="2711"/>
          <ac:spMkLst>
            <pc:docMk/>
            <pc:sldMk cId="2642771378" sldId="315"/>
            <ac:spMk id="2" creationId="{13C4592D-D9B6-4683-B80E-ECA68FF48E7E}"/>
          </ac:spMkLst>
        </pc:spChg>
        <pc:spChg chg="mod">
          <ac:chgData name="DAO DANG QUANG" userId="949fa111551b0887" providerId="LiveId" clId="{49001E3B-8EB9-4EB5-B763-AFEB1AB3CF32}" dt="2021-07-12T08:42:10.459" v="320" actId="2711"/>
          <ac:spMkLst>
            <pc:docMk/>
            <pc:sldMk cId="2642771378" sldId="315"/>
            <ac:spMk id="4" creationId="{770AF6E4-F01B-427C-8B67-0E7F1F62939B}"/>
          </ac:spMkLst>
        </pc:spChg>
      </pc:sldChg>
      <pc:sldChg chg="modSp mod modTransition modNotesTx">
        <pc:chgData name="DAO DANG QUANG" userId="949fa111551b0887" providerId="LiveId" clId="{49001E3B-8EB9-4EB5-B763-AFEB1AB3CF32}" dt="2021-07-12T10:26:51.348" v="4111" actId="20577"/>
        <pc:sldMkLst>
          <pc:docMk/>
          <pc:sldMk cId="2144580764" sldId="316"/>
        </pc:sldMkLst>
        <pc:spChg chg="mod">
          <ac:chgData name="DAO DANG QUANG" userId="949fa111551b0887" providerId="LiveId" clId="{49001E3B-8EB9-4EB5-B763-AFEB1AB3CF32}" dt="2021-07-12T08:42:16.142" v="321" actId="2711"/>
          <ac:spMkLst>
            <pc:docMk/>
            <pc:sldMk cId="2144580764" sldId="316"/>
            <ac:spMk id="2" creationId="{E827F063-DCC0-4F94-823A-2C1AC76A22C9}"/>
          </ac:spMkLst>
        </pc:spChg>
        <pc:spChg chg="mod">
          <ac:chgData name="DAO DANG QUANG" userId="949fa111551b0887" providerId="LiveId" clId="{49001E3B-8EB9-4EB5-B763-AFEB1AB3CF32}" dt="2021-07-12T08:42:16.142" v="321" actId="2711"/>
          <ac:spMkLst>
            <pc:docMk/>
            <pc:sldMk cId="2144580764" sldId="316"/>
            <ac:spMk id="4" creationId="{D4E1DF75-AA3A-47AF-96F4-0DBC804B28CE}"/>
          </ac:spMkLst>
        </pc:spChg>
      </pc:sldChg>
      <pc:sldChg chg="modSp mod modTransition modNotesTx">
        <pc:chgData name="DAO DANG QUANG" userId="949fa111551b0887" providerId="LiveId" clId="{49001E3B-8EB9-4EB5-B763-AFEB1AB3CF32}" dt="2021-07-12T12:06:27.866" v="6950" actId="20577"/>
        <pc:sldMkLst>
          <pc:docMk/>
          <pc:sldMk cId="4264466078" sldId="317"/>
        </pc:sldMkLst>
        <pc:spChg chg="mod">
          <ac:chgData name="DAO DANG QUANG" userId="949fa111551b0887" providerId="LiveId" clId="{49001E3B-8EB9-4EB5-B763-AFEB1AB3CF32}" dt="2021-07-12T08:42:27.391" v="323" actId="2711"/>
          <ac:spMkLst>
            <pc:docMk/>
            <pc:sldMk cId="4264466078" sldId="317"/>
            <ac:spMk id="2" creationId="{A409820B-0892-437B-A389-540D1C2892A1}"/>
          </ac:spMkLst>
        </pc:spChg>
        <pc:spChg chg="mod">
          <ac:chgData name="DAO DANG QUANG" userId="949fa111551b0887" providerId="LiveId" clId="{49001E3B-8EB9-4EB5-B763-AFEB1AB3CF32}" dt="2021-07-12T08:42:27.391" v="323" actId="2711"/>
          <ac:spMkLst>
            <pc:docMk/>
            <pc:sldMk cId="4264466078" sldId="317"/>
            <ac:spMk id="4" creationId="{1CB80D31-0836-4B37-9CDB-A22F386DA199}"/>
          </ac:spMkLst>
        </pc:spChg>
        <pc:picChg chg="mod">
          <ac:chgData name="DAO DANG QUANG" userId="949fa111551b0887" providerId="LiveId" clId="{49001E3B-8EB9-4EB5-B763-AFEB1AB3CF32}" dt="2021-07-11T07:45:57.471" v="65" actId="14100"/>
          <ac:picMkLst>
            <pc:docMk/>
            <pc:sldMk cId="4264466078" sldId="317"/>
            <ac:picMk id="5" creationId="{A5EC483D-45B7-4F5E-BE99-23897FF70C47}"/>
          </ac:picMkLst>
        </pc:picChg>
      </pc:sldChg>
      <pc:sldChg chg="modSp mod modTransition modNotesTx">
        <pc:chgData name="DAO DANG QUANG" userId="949fa111551b0887" providerId="LiveId" clId="{49001E3B-8EB9-4EB5-B763-AFEB1AB3CF32}" dt="2021-07-12T10:21:39.741" v="3464" actId="20577"/>
        <pc:sldMkLst>
          <pc:docMk/>
          <pc:sldMk cId="4105566418" sldId="318"/>
        </pc:sldMkLst>
        <pc:spChg chg="mod">
          <ac:chgData name="DAO DANG QUANG" userId="949fa111551b0887" providerId="LiveId" clId="{49001E3B-8EB9-4EB5-B763-AFEB1AB3CF32}" dt="2021-07-12T10:16:53.233" v="3117" actId="20577"/>
          <ac:spMkLst>
            <pc:docMk/>
            <pc:sldMk cId="4105566418" sldId="318"/>
            <ac:spMk id="2" creationId="{712B534F-E3FA-4C25-93A0-9624E9009F26}"/>
          </ac:spMkLst>
        </pc:spChg>
        <pc:spChg chg="mod">
          <ac:chgData name="DAO DANG QUANG" userId="949fa111551b0887" providerId="LiveId" clId="{49001E3B-8EB9-4EB5-B763-AFEB1AB3CF32}" dt="2021-07-12T08:42:00.154" v="319" actId="2711"/>
          <ac:spMkLst>
            <pc:docMk/>
            <pc:sldMk cId="4105566418" sldId="318"/>
            <ac:spMk id="7" creationId="{CF8C7943-1B0B-417A-B70A-1FED3AC8A4FA}"/>
          </ac:spMkLst>
        </pc:spChg>
      </pc:sldChg>
      <pc:sldChg chg="modSp mod modTransition modNotesTx">
        <pc:chgData name="DAO DANG QUANG" userId="949fa111551b0887" providerId="LiveId" clId="{49001E3B-8EB9-4EB5-B763-AFEB1AB3CF32}" dt="2021-07-12T10:27:06.924" v="4147" actId="20577"/>
        <pc:sldMkLst>
          <pc:docMk/>
          <pc:sldMk cId="3053831790" sldId="319"/>
        </pc:sldMkLst>
        <pc:spChg chg="mod">
          <ac:chgData name="DAO DANG QUANG" userId="949fa111551b0887" providerId="LiveId" clId="{49001E3B-8EB9-4EB5-B763-AFEB1AB3CF32}" dt="2021-07-12T08:42:22.062" v="322" actId="2711"/>
          <ac:spMkLst>
            <pc:docMk/>
            <pc:sldMk cId="3053831790" sldId="319"/>
            <ac:spMk id="373" creationId="{00000000-0000-0000-0000-000000000000}"/>
          </ac:spMkLst>
        </pc:spChg>
        <pc:spChg chg="mod">
          <ac:chgData name="DAO DANG QUANG" userId="949fa111551b0887" providerId="LiveId" clId="{49001E3B-8EB9-4EB5-B763-AFEB1AB3CF32}" dt="2021-07-12T08:42:22.062" v="322" actId="2711"/>
          <ac:spMkLst>
            <pc:docMk/>
            <pc:sldMk cId="3053831790" sldId="319"/>
            <ac:spMk id="374" creationId="{00000000-0000-0000-0000-000000000000}"/>
          </ac:spMkLst>
        </pc:spChg>
      </pc:sldChg>
      <pc:sldChg chg="modSp mod modTransition modNotesTx">
        <pc:chgData name="DAO DANG QUANG" userId="949fa111551b0887" providerId="LiveId" clId="{49001E3B-8EB9-4EB5-B763-AFEB1AB3CF32}" dt="2021-07-12T11:55:59.928" v="6589" actId="20577"/>
        <pc:sldMkLst>
          <pc:docMk/>
          <pc:sldMk cId="2907234634" sldId="320"/>
        </pc:sldMkLst>
        <pc:spChg chg="mod">
          <ac:chgData name="DAO DANG QUANG" userId="949fa111551b0887" providerId="LiveId" clId="{49001E3B-8EB9-4EB5-B763-AFEB1AB3CF32}" dt="2021-07-12T08:42:48.861" v="324" actId="2711"/>
          <ac:spMkLst>
            <pc:docMk/>
            <pc:sldMk cId="2907234634" sldId="320"/>
            <ac:spMk id="2" creationId="{46E1D158-CA3C-4642-AE1E-DC1210269BE9}"/>
          </ac:spMkLst>
        </pc:spChg>
        <pc:spChg chg="mod">
          <ac:chgData name="DAO DANG QUANG" userId="949fa111551b0887" providerId="LiveId" clId="{49001E3B-8EB9-4EB5-B763-AFEB1AB3CF32}" dt="2021-07-12T08:42:48.861" v="324" actId="2711"/>
          <ac:spMkLst>
            <pc:docMk/>
            <pc:sldMk cId="2907234634" sldId="320"/>
            <ac:spMk id="4" creationId="{3DD98DF8-1E8D-4F3D-9EDB-92B87049F55A}"/>
          </ac:spMkLst>
        </pc:spChg>
      </pc:sldChg>
      <pc:sldChg chg="modSp mod modTransition modNotesTx">
        <pc:chgData name="DAO DANG QUANG" userId="949fa111551b0887" providerId="LiveId" clId="{49001E3B-8EB9-4EB5-B763-AFEB1AB3CF32}" dt="2021-07-12T10:44:00.684" v="5856" actId="20577"/>
        <pc:sldMkLst>
          <pc:docMk/>
          <pc:sldMk cId="3247733234" sldId="321"/>
        </pc:sldMkLst>
        <pc:spChg chg="mod">
          <ac:chgData name="DAO DANG QUANG" userId="949fa111551b0887" providerId="LiveId" clId="{49001E3B-8EB9-4EB5-B763-AFEB1AB3CF32}" dt="2021-07-12T08:42:59.622" v="326" actId="2711"/>
          <ac:spMkLst>
            <pc:docMk/>
            <pc:sldMk cId="3247733234" sldId="321"/>
            <ac:spMk id="2" creationId="{E3303E30-5997-4B68-B434-DBABF307A43A}"/>
          </ac:spMkLst>
        </pc:spChg>
        <pc:spChg chg="mod">
          <ac:chgData name="DAO DANG QUANG" userId="949fa111551b0887" providerId="LiveId" clId="{49001E3B-8EB9-4EB5-B763-AFEB1AB3CF32}" dt="2021-07-12T08:42:59.622" v="326" actId="2711"/>
          <ac:spMkLst>
            <pc:docMk/>
            <pc:sldMk cId="3247733234" sldId="321"/>
            <ac:spMk id="4" creationId="{B8E52215-E9AA-4DFB-8332-FB3719625F3C}"/>
          </ac:spMkLst>
        </pc:spChg>
      </pc:sldChg>
      <pc:sldChg chg="modSp mod modTransition modNotesTx">
        <pc:chgData name="DAO DANG QUANG" userId="949fa111551b0887" providerId="LiveId" clId="{49001E3B-8EB9-4EB5-B763-AFEB1AB3CF32}" dt="2021-07-12T10:44:14.723" v="5915" actId="20577"/>
        <pc:sldMkLst>
          <pc:docMk/>
          <pc:sldMk cId="1841005170" sldId="322"/>
        </pc:sldMkLst>
        <pc:spChg chg="mod">
          <ac:chgData name="DAO DANG QUANG" userId="949fa111551b0887" providerId="LiveId" clId="{49001E3B-8EB9-4EB5-B763-AFEB1AB3CF32}" dt="2021-07-12T08:42:53.980" v="325" actId="2711"/>
          <ac:spMkLst>
            <pc:docMk/>
            <pc:sldMk cId="1841005170" sldId="322"/>
            <ac:spMk id="2" creationId="{A2932560-1F82-4B2D-B706-BD2B780F9C8C}"/>
          </ac:spMkLst>
        </pc:spChg>
        <pc:spChg chg="mod">
          <ac:chgData name="DAO DANG QUANG" userId="949fa111551b0887" providerId="LiveId" clId="{49001E3B-8EB9-4EB5-B763-AFEB1AB3CF32}" dt="2021-07-12T08:42:53.980" v="325" actId="2711"/>
          <ac:spMkLst>
            <pc:docMk/>
            <pc:sldMk cId="1841005170" sldId="322"/>
            <ac:spMk id="4" creationId="{31FC963F-0BA9-44DB-8E3E-E011972FE588}"/>
          </ac:spMkLst>
        </pc:spChg>
      </pc:sldChg>
      <pc:sldChg chg="modSp mod modTransition modNotesTx">
        <pc:chgData name="DAO DANG QUANG" userId="949fa111551b0887" providerId="LiveId" clId="{49001E3B-8EB9-4EB5-B763-AFEB1AB3CF32}" dt="2021-07-12T10:41:36.228" v="5647" actId="20577"/>
        <pc:sldMkLst>
          <pc:docMk/>
          <pc:sldMk cId="2455430012" sldId="323"/>
        </pc:sldMkLst>
        <pc:spChg chg="mod">
          <ac:chgData name="DAO DANG QUANG" userId="949fa111551b0887" providerId="LiveId" clId="{49001E3B-8EB9-4EB5-B763-AFEB1AB3CF32}" dt="2021-07-12T09:32:30.118" v="335" actId="2711"/>
          <ac:spMkLst>
            <pc:docMk/>
            <pc:sldMk cId="2455430012" sldId="323"/>
            <ac:spMk id="2" creationId="{FE75A609-A344-49DB-B792-A1B52021BD45}"/>
          </ac:spMkLst>
        </pc:spChg>
        <pc:spChg chg="mod">
          <ac:chgData name="DAO DANG QUANG" userId="949fa111551b0887" providerId="LiveId" clId="{49001E3B-8EB9-4EB5-B763-AFEB1AB3CF32}" dt="2021-07-12T09:32:30.118" v="335" actId="2711"/>
          <ac:spMkLst>
            <pc:docMk/>
            <pc:sldMk cId="2455430012" sldId="323"/>
            <ac:spMk id="4" creationId="{6AB2E29B-4CD2-4E79-8783-3ED7CCFFD410}"/>
          </ac:spMkLst>
        </pc:spChg>
      </pc:sldChg>
      <pc:sldChg chg="modSp mod modTransition modNotesTx">
        <pc:chgData name="DAO DANG QUANG" userId="949fa111551b0887" providerId="LiveId" clId="{49001E3B-8EB9-4EB5-B763-AFEB1AB3CF32}" dt="2021-07-12T10:43:47.504" v="5831" actId="20577"/>
        <pc:sldMkLst>
          <pc:docMk/>
          <pc:sldMk cId="3259740520" sldId="324"/>
        </pc:sldMkLst>
        <pc:spChg chg="mod">
          <ac:chgData name="DAO DANG QUANG" userId="949fa111551b0887" providerId="LiveId" clId="{49001E3B-8EB9-4EB5-B763-AFEB1AB3CF32}" dt="2021-07-12T08:43:04.655" v="327" actId="2711"/>
          <ac:spMkLst>
            <pc:docMk/>
            <pc:sldMk cId="3259740520" sldId="324"/>
            <ac:spMk id="2" creationId="{D6DEEC7B-450F-4989-B735-DFEBBD1BFB1F}"/>
          </ac:spMkLst>
        </pc:spChg>
        <pc:spChg chg="mod">
          <ac:chgData name="DAO DANG QUANG" userId="949fa111551b0887" providerId="LiveId" clId="{49001E3B-8EB9-4EB5-B763-AFEB1AB3CF32}" dt="2021-07-12T08:43:04.655" v="327" actId="2711"/>
          <ac:spMkLst>
            <pc:docMk/>
            <pc:sldMk cId="3259740520" sldId="324"/>
            <ac:spMk id="5" creationId="{CB34B9D9-DF86-4561-B4A7-AB82E8848811}"/>
          </ac:spMkLst>
        </pc:spChg>
      </pc:sldChg>
      <pc:sldChg chg="modSp mod modTransition modNotesTx">
        <pc:chgData name="DAO DANG QUANG" userId="949fa111551b0887" providerId="LiveId" clId="{49001E3B-8EB9-4EB5-B763-AFEB1AB3CF32}" dt="2021-07-12T10:44:30.636" v="5970" actId="20577"/>
        <pc:sldMkLst>
          <pc:docMk/>
          <pc:sldMk cId="2870277209" sldId="325"/>
        </pc:sldMkLst>
        <pc:spChg chg="mod">
          <ac:chgData name="DAO DANG QUANG" userId="949fa111551b0887" providerId="LiveId" clId="{49001E3B-8EB9-4EB5-B763-AFEB1AB3CF32}" dt="2021-07-12T08:43:09.804" v="328" actId="2711"/>
          <ac:spMkLst>
            <pc:docMk/>
            <pc:sldMk cId="2870277209" sldId="325"/>
            <ac:spMk id="2" creationId="{FA404609-8444-44AA-983E-5097096CFC34}"/>
          </ac:spMkLst>
        </pc:spChg>
        <pc:spChg chg="mod">
          <ac:chgData name="DAO DANG QUANG" userId="949fa111551b0887" providerId="LiveId" clId="{49001E3B-8EB9-4EB5-B763-AFEB1AB3CF32}" dt="2021-07-12T08:43:09.804" v="328" actId="2711"/>
          <ac:spMkLst>
            <pc:docMk/>
            <pc:sldMk cId="2870277209" sldId="325"/>
            <ac:spMk id="5" creationId="{EA39A7B3-BE21-4E2A-9B32-A1133F0241C5}"/>
          </ac:spMkLst>
        </pc:spChg>
      </pc:sldChg>
      <pc:sldChg chg="modSp mod modTransition modNotesTx">
        <pc:chgData name="DAO DANG QUANG" userId="949fa111551b0887" providerId="LiveId" clId="{49001E3B-8EB9-4EB5-B763-AFEB1AB3CF32}" dt="2021-07-12T12:14:24.772" v="6985" actId="20577"/>
        <pc:sldMkLst>
          <pc:docMk/>
          <pc:sldMk cId="2063791454" sldId="326"/>
        </pc:sldMkLst>
        <pc:spChg chg="mod">
          <ac:chgData name="DAO DANG QUANG" userId="949fa111551b0887" providerId="LiveId" clId="{49001E3B-8EB9-4EB5-B763-AFEB1AB3CF32}" dt="2021-07-12T12:01:38.254" v="6870"/>
          <ac:spMkLst>
            <pc:docMk/>
            <pc:sldMk cId="2063791454" sldId="326"/>
            <ac:spMk id="2" creationId="{EC170197-176A-4A34-AE6B-C8DBC7AB5438}"/>
          </ac:spMkLst>
        </pc:spChg>
        <pc:spChg chg="mod">
          <ac:chgData name="DAO DANG QUANG" userId="949fa111551b0887" providerId="LiveId" clId="{49001E3B-8EB9-4EB5-B763-AFEB1AB3CF32}" dt="2021-07-12T08:45:56.407" v="333" actId="2711"/>
          <ac:spMkLst>
            <pc:docMk/>
            <pc:sldMk cId="2063791454" sldId="326"/>
            <ac:spMk id="3" creationId="{F49741A6-2054-4136-A625-F3BE7ACBE053}"/>
          </ac:spMkLst>
        </pc:spChg>
      </pc:sldChg>
      <pc:sldChg chg="ord modTransition modNotesTx">
        <pc:chgData name="DAO DANG QUANG" userId="949fa111551b0887" providerId="LiveId" clId="{49001E3B-8EB9-4EB5-B763-AFEB1AB3CF32}" dt="2021-07-12T10:45:00.317" v="6075" actId="20577"/>
        <pc:sldMkLst>
          <pc:docMk/>
          <pc:sldMk cId="3310777304" sldId="327"/>
        </pc:sldMkLst>
      </pc:sldChg>
      <pc:sldMasterChg chg="delSldLayout">
        <pc:chgData name="DAO DANG QUANG" userId="949fa111551b0887" providerId="LiveId" clId="{49001E3B-8EB9-4EB5-B763-AFEB1AB3CF32}" dt="2021-07-11T07:04:54.387" v="30" actId="2696"/>
        <pc:sldMasterMkLst>
          <pc:docMk/>
          <pc:sldMasterMk cId="0" sldId="2147483680"/>
        </pc:sldMasterMkLst>
        <pc:sldLayoutChg chg="del">
          <pc:chgData name="DAO DANG QUANG" userId="949fa111551b0887" providerId="LiveId" clId="{49001E3B-8EB9-4EB5-B763-AFEB1AB3CF32}" dt="2021-07-11T07:04:05.623" v="28" actId="2696"/>
          <pc:sldLayoutMkLst>
            <pc:docMk/>
            <pc:sldMasterMk cId="0" sldId="2147483680"/>
            <pc:sldLayoutMk cId="0" sldId="2147483651"/>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2"/>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3"/>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4"/>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5"/>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6"/>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57"/>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2"/>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3"/>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4"/>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5"/>
          </pc:sldLayoutMkLst>
        </pc:sldLayoutChg>
        <pc:sldLayoutChg chg="del">
          <pc:chgData name="DAO DANG QUANG" userId="949fa111551b0887" providerId="LiveId" clId="{49001E3B-8EB9-4EB5-B763-AFEB1AB3CF32}" dt="2021-07-11T07:04:09.806" v="29" actId="2696"/>
          <pc:sldLayoutMkLst>
            <pc:docMk/>
            <pc:sldMasterMk cId="0" sldId="2147483680"/>
            <pc:sldLayoutMk cId="0" sldId="2147483666"/>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7"/>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8"/>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69"/>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1"/>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2"/>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3"/>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4"/>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5"/>
          </pc:sldLayoutMkLst>
        </pc:sldLayoutChg>
        <pc:sldLayoutChg chg="del">
          <pc:chgData name="DAO DANG QUANG" userId="949fa111551b0887" providerId="LiveId" clId="{49001E3B-8EB9-4EB5-B763-AFEB1AB3CF32}" dt="2021-07-11T07:04:54.387" v="30" actId="2696"/>
          <pc:sldLayoutMkLst>
            <pc:docMk/>
            <pc:sldMasterMk cId="0" sldId="2147483680"/>
            <pc:sldLayoutMk cId="0" sldId="2147483676"/>
          </pc:sldLayoutMkLst>
        </pc:sldLayoutChg>
      </pc:sldMasterChg>
      <pc:sldMasterChg chg="del delSldLayout">
        <pc:chgData name="DAO DANG QUANG" userId="949fa111551b0887" providerId="LiveId" clId="{49001E3B-8EB9-4EB5-B763-AFEB1AB3CF32}" dt="2021-07-11T07:04:54.387" v="30" actId="2696"/>
        <pc:sldMasterMkLst>
          <pc:docMk/>
          <pc:sldMasterMk cId="0" sldId="2147483681"/>
        </pc:sldMasterMkLst>
        <pc:sldLayoutChg chg="del">
          <pc:chgData name="DAO DANG QUANG" userId="949fa111551b0887" providerId="LiveId" clId="{49001E3B-8EB9-4EB5-B763-AFEB1AB3CF32}" dt="2021-07-11T07:04:54.387" v="30" actId="2696"/>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dirty="0" err="1">
                <a:latin typeface="Times New Roman" panose="02020603050405020304" pitchFamily="18" charset="0"/>
                <a:cs typeface="Times New Roman" panose="02020603050405020304" pitchFamily="18" charset="0"/>
              </a:rPr>
              <a:t>Kính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a </a:t>
            </a:r>
            <a:r>
              <a:rPr lang="en-US" sz="1400" dirty="0" err="1">
                <a:latin typeface="Times New Roman" panose="02020603050405020304" pitchFamily="18" charset="0"/>
                <a:cs typeface="Times New Roman" panose="02020603050405020304" pitchFamily="18" charset="0"/>
              </a:rPr>
              <a:t>thầy</a:t>
            </a:r>
            <a:r>
              <a:rPr lang="en-US" sz="1400" dirty="0">
                <a:latin typeface="Times New Roman" panose="02020603050405020304" pitchFamily="18" charset="0"/>
                <a:cs typeface="Times New Roman" panose="02020603050405020304" pitchFamily="18" charset="0"/>
              </a:rPr>
              <a:t> </a:t>
            </a:r>
            <a:r>
              <a:rPr lang="da-GL" sz="1400" dirty="0">
                <a:latin typeface="Times New Roman" panose="02020603050405020304" pitchFamily="18" charset="0"/>
                <a:cs typeface="Times New Roman" panose="02020603050405020304" pitchFamily="18" charset="0"/>
              </a:rPr>
              <a:t>Đỗ Văn Tuấn  </a:t>
            </a:r>
            <a:r>
              <a:rPr lang="en-US" sz="1400" dirty="0">
                <a:latin typeface="Times New Roman" panose="02020603050405020304" pitchFamily="18" charset="0"/>
                <a:cs typeface="Times New Roman" panose="02020603050405020304" pitchFamily="18" charset="0"/>
              </a:rPr>
              <a:t>, tr</a:t>
            </a:r>
            <a:r>
              <a:rPr lang="vi-VN" sz="1400" dirty="0">
                <a:latin typeface="Times New Roman" panose="02020603050405020304" pitchFamily="18" charset="0"/>
                <a:cs typeface="Times New Roman" panose="02020603050405020304" pitchFamily="18" charset="0"/>
              </a:rPr>
              <a:t>ư</a:t>
            </a:r>
            <a:r>
              <a:rPr lang="en-US" sz="1400" dirty="0" err="1">
                <a:latin typeface="Times New Roman" panose="02020603050405020304" pitchFamily="18" charset="0"/>
                <a:cs typeface="Times New Roman" panose="02020603050405020304" pitchFamily="18" charset="0"/>
              </a:rPr>
              <a:t>ởng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tiểu</a:t>
            </a:r>
            <a:r>
              <a:rPr lang="en-US" sz="1400" dirty="0">
                <a:latin typeface="Times New Roman" panose="02020603050405020304" pitchFamily="18" charset="0"/>
                <a:cs typeface="Times New Roman" panose="02020603050405020304" pitchFamily="18" charset="0"/>
              </a:rPr>
              <a:t> ban </a:t>
            </a:r>
            <a:r>
              <a:rPr lang="da-GL" sz="1400" dirty="0">
                <a:latin typeface="Times New Roman" panose="02020603050405020304" pitchFamily="18" charset="0"/>
                <a:cs typeface="Times New Roman" panose="02020603050405020304" pitchFamily="18" charset="0"/>
              </a:rPr>
              <a:t>3 </a:t>
            </a:r>
            <a:r>
              <a:rPr lang="en-US" sz="1400" dirty="0" err="1">
                <a:latin typeface="Times New Roman" panose="02020603050405020304" pitchFamily="18" charset="0"/>
                <a:cs typeface="Times New Roman" panose="02020603050405020304" pitchFamily="18" charset="0"/>
              </a:rPr>
              <a:t>chấm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bảo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nghiệp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kính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a:t>
            </a:r>
            <a:r>
              <a:rPr lang="vi-VN" sz="1400" dirty="0">
                <a:latin typeface="Times New Roman" panose="02020603050405020304" pitchFamily="18" charset="0"/>
                <a:cs typeface="Times New Roman" panose="02020603050405020304" pitchFamily="18" charset="0"/>
              </a:rPr>
              <a:t>ư</a:t>
            </a:r>
            <a:r>
              <a:rPr lang="en-US" sz="1400" dirty="0">
                <a:latin typeface="Times New Roman" panose="02020603050405020304" pitchFamily="18" charset="0"/>
                <a:cs typeface="Times New Roman" panose="02020603050405020304" pitchFamily="18" charset="0"/>
              </a:rPr>
              <a:t>a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thầy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tiểu</a:t>
            </a:r>
            <a:r>
              <a:rPr lang="en-US" sz="1400" dirty="0">
                <a:latin typeface="Times New Roman" panose="02020603050405020304" pitchFamily="18" charset="0"/>
                <a:cs typeface="Times New Roman" panose="02020603050405020304" pitchFamily="18" charset="0"/>
              </a:rPr>
              <a:t> ban </a:t>
            </a:r>
            <a:r>
              <a:rPr lang="en-US" sz="1400" dirty="0" err="1">
                <a:latin typeface="Times New Roman" panose="02020603050405020304" pitchFamily="18" charset="0"/>
                <a:cs typeface="Times New Roman" panose="02020603050405020304" pitchFamily="18" charset="0"/>
              </a:rPr>
              <a:t>bảo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vệ</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nghiệp</a:t>
            </a:r>
            <a:r>
              <a:rPr lang="en-US" sz="1400" dirty="0">
                <a:latin typeface="Times New Roman" panose="02020603050405020304" pitchFamily="18" charset="0"/>
                <a:cs typeface="Times New Roman" panose="02020603050405020304" pitchFamily="18" charset="0"/>
              </a:rPr>
              <a:t>.</a:t>
            </a:r>
          </a:p>
          <a:p>
            <a:pPr marL="158750" indent="0">
              <a:buNone/>
            </a:pPr>
            <a:r>
              <a:rPr lang="en-US" sz="1400" dirty="0" err="1">
                <a:latin typeface="Times New Roman" panose="02020603050405020304" pitchFamily="18" charset="0"/>
                <a:cs typeface="Times New Roman" panose="02020603050405020304" pitchFamily="18" charset="0"/>
              </a:rPr>
              <a:t>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da-GL" sz="1400" dirty="0">
                <a:latin typeface="Times New Roman" panose="02020603050405020304" pitchFamily="18" charset="0"/>
                <a:cs typeface="Times New Roman" panose="02020603050405020304" pitchFamily="18" charset="0"/>
              </a:rPr>
              <a:t>Đào Đăng Quang</a:t>
            </a:r>
            <a:r>
              <a:rPr lang="en-US" sz="1400" dirty="0">
                <a:latin typeface="Times New Roman" panose="02020603050405020304" pitchFamily="18" charset="0"/>
                <a:cs typeface="Times New Roman" panose="02020603050405020304" pitchFamily="18" charset="0"/>
              </a:rPr>
              <a:t> </a:t>
            </a:r>
            <a:r>
              <a:rPr lang="da-GL" sz="1400" dirty="0">
                <a:latin typeface="Times New Roman" panose="02020603050405020304" pitchFamily="18" charset="0"/>
                <a:cs typeface="Times New Roman" panose="02020603050405020304" pitchFamily="18" charset="0"/>
              </a:rPr>
              <a:t>sinh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lớp</a:t>
            </a:r>
            <a:r>
              <a:rPr lang="en-US" sz="1400" dirty="0">
                <a:latin typeface="Times New Roman" panose="02020603050405020304" pitchFamily="18" charset="0"/>
                <a:cs typeface="Times New Roman" panose="02020603050405020304" pitchFamily="18" charset="0"/>
              </a:rPr>
              <a:t> </a:t>
            </a:r>
            <a:r>
              <a:rPr lang="da-GL" sz="1400" dirty="0">
                <a:latin typeface="Times New Roman" panose="02020603050405020304" pitchFamily="18" charset="0"/>
                <a:cs typeface="Times New Roman" panose="02020603050405020304" pitchFamily="18" charset="0"/>
              </a:rPr>
              <a:t>DHCN4B</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xin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phép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đồ</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án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tốt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nghiệp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của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là</a:t>
            </a:r>
            <a:r>
              <a:rPr lang="en-US" sz="1400" dirty="0">
                <a:latin typeface="Times New Roman" panose="02020603050405020304" pitchFamily="18" charset="0"/>
                <a:cs typeface="Times New Roman" panose="02020603050405020304" pitchFamily="18" charset="0"/>
              </a:rPr>
              <a:t>: </a:t>
            </a:r>
            <a:r>
              <a:rPr lang="en-US" altLang="vi-VN" sz="1400" b="0" dirty="0">
                <a:latin typeface="Times New Roman" panose="02020603050405020304" pitchFamily="18" charset="0"/>
                <a:cs typeface="Times New Roman" panose="02020603050405020304" pitchFamily="18" charset="0"/>
              </a:rPr>
              <a:t>X</a:t>
            </a:r>
            <a:r>
              <a:rPr lang="da-GL" altLang="vi-VN" sz="1400" b="0" dirty="0">
                <a:latin typeface="Times New Roman" panose="02020603050405020304" pitchFamily="18" charset="0"/>
                <a:cs typeface="Times New Roman" panose="02020603050405020304" pitchFamily="18" charset="0"/>
              </a:rPr>
              <a:t>ây dựng website tìm việc cho sinh viên ở Khánh Hòa.</a:t>
            </a:r>
            <a:endParaRPr lang="en-US" altLang="vi-VN" sz="1400" b="0" dirty="0">
              <a:latin typeface="Times New Roman" panose="02020603050405020304" pitchFamily="18" charset="0"/>
              <a:cs typeface="Times New Roman" panose="02020603050405020304" pitchFamily="18" charset="0"/>
            </a:endParaRPr>
          </a:p>
          <a:p>
            <a:pPr marL="158750" indent="0">
              <a:buNone/>
            </a:pPr>
            <a:r>
              <a:rPr lang="en-US" altLang="vi-VN" sz="1400" b="0" dirty="0" err="1">
                <a:latin typeface="Times New Roman" panose="02020603050405020304" pitchFamily="18" charset="0"/>
                <a:cs typeface="Times New Roman" panose="02020603050405020304" pitchFamily="18" charset="0"/>
              </a:rPr>
              <a:t>Đề</a:t>
            </a:r>
            <a:r>
              <a:rPr lang="en-US" altLang="vi-VN" sz="1400" b="0" dirty="0">
                <a:latin typeface="Times New Roman" panose="02020603050405020304" pitchFamily="18" charset="0"/>
                <a:cs typeface="Times New Roman" panose="02020603050405020304" pitchFamily="18" charset="0"/>
              </a:rPr>
              <a:t> </a:t>
            </a:r>
            <a:r>
              <a:rPr lang="en-US" altLang="vi-VN" sz="1400" b="0" dirty="0" err="1">
                <a:latin typeface="Times New Roman" panose="02020603050405020304" pitchFamily="18" charset="0"/>
                <a:cs typeface="Times New Roman" panose="02020603050405020304" pitchFamily="18" charset="0"/>
              </a:rPr>
              <a:t>tài</a:t>
            </a:r>
            <a:r>
              <a:rPr lang="en-US" altLang="vi-VN" sz="1400" b="0" dirty="0">
                <a:latin typeface="Times New Roman" panose="02020603050405020304" pitchFamily="18" charset="0"/>
                <a:cs typeface="Times New Roman" panose="02020603050405020304" pitchFamily="18" charset="0"/>
              </a:rPr>
              <a:t> do </a:t>
            </a:r>
            <a:r>
              <a:rPr lang="en-US" altLang="vi-VN" sz="1400" b="0" dirty="0" err="1">
                <a:latin typeface="Times New Roman" panose="02020603050405020304" pitchFamily="18" charset="0"/>
                <a:cs typeface="Times New Roman" panose="02020603050405020304" pitchFamily="18" charset="0"/>
              </a:rPr>
              <a:t>thầy</a:t>
            </a:r>
            <a:r>
              <a:rPr lang="en-US" altLang="vi-VN" sz="1400" b="0" dirty="0">
                <a:latin typeface="Times New Roman" panose="02020603050405020304" pitchFamily="18" charset="0"/>
                <a:cs typeface="Times New Roman" panose="02020603050405020304" pitchFamily="18" charset="0"/>
              </a:rPr>
              <a:t>: </a:t>
            </a:r>
            <a:r>
              <a:rPr lang="da-GL" altLang="vi-VN" sz="1400" b="0" dirty="0">
                <a:latin typeface="Times New Roman" panose="02020603050405020304" pitchFamily="18" charset="0"/>
                <a:cs typeface="Times New Roman" panose="02020603050405020304" pitchFamily="18" charset="0"/>
              </a:rPr>
              <a:t>Trương Phi Hồ </a:t>
            </a:r>
            <a:r>
              <a:rPr lang="en-US" altLang="vi-VN" sz="1400" b="0" dirty="0">
                <a:latin typeface="Times New Roman" panose="02020603050405020304" pitchFamily="18" charset="0"/>
                <a:cs typeface="Times New Roman" panose="02020603050405020304" pitchFamily="18" charset="0"/>
              </a:rPr>
              <a:t>h</a:t>
            </a:r>
            <a:r>
              <a:rPr lang="vi-VN" altLang="vi-VN" sz="1400" b="0" dirty="0">
                <a:latin typeface="Times New Roman" panose="02020603050405020304" pitchFamily="18" charset="0"/>
                <a:cs typeface="Times New Roman" panose="02020603050405020304" pitchFamily="18" charset="0"/>
              </a:rPr>
              <a:t>ướng dẫn thực hiện.</a:t>
            </a:r>
          </a:p>
          <a:p>
            <a:pPr marL="158750" indent="0">
              <a:buNone/>
            </a:pPr>
            <a:r>
              <a:rPr lang="vi-VN" altLang="vi-VN" sz="1400" b="0" dirty="0">
                <a:latin typeface="Times New Roman" panose="02020603050405020304" pitchFamily="18" charset="0"/>
                <a:cs typeface="Times New Roman" panose="02020603050405020304" pitchFamily="18" charset="0"/>
              </a:rPr>
              <a:t>Thời gian thực hiện từ tháng </a:t>
            </a:r>
            <a:r>
              <a:rPr lang="da-GL" altLang="vi-VN" sz="1400" b="0" dirty="0">
                <a:latin typeface="Times New Roman" panose="02020603050405020304" pitchFamily="18" charset="0"/>
                <a:cs typeface="Times New Roman" panose="02020603050405020304" pitchFamily="18" charset="0"/>
              </a:rPr>
              <a:t>3/2021 </a:t>
            </a:r>
            <a:r>
              <a:rPr lang="vi-VN" altLang="vi-VN" sz="1400" b="0" dirty="0">
                <a:latin typeface="Times New Roman" panose="02020603050405020304" pitchFamily="18" charset="0"/>
                <a:cs typeface="Times New Roman" panose="02020603050405020304" pitchFamily="18" charset="0"/>
              </a:rPr>
              <a:t>đến tháng </a:t>
            </a:r>
            <a:r>
              <a:rPr lang="da-GL" altLang="vi-VN" sz="1400" b="0" dirty="0">
                <a:latin typeface="Times New Roman" panose="02020603050405020304" pitchFamily="18" charset="0"/>
                <a:cs typeface="Times New Roman" panose="02020603050405020304" pitchFamily="18" charset="0"/>
              </a:rPr>
              <a:t>6/2021</a:t>
            </a:r>
            <a:r>
              <a:rPr lang="vi-VN" altLang="vi-VN" sz="1400" b="0" dirty="0">
                <a:latin typeface="Times New Roman" panose="02020603050405020304" pitchFamily="18" charset="0"/>
                <a:cs typeface="Times New Roman" panose="02020603050405020304" pitchFamily="18" charset="0"/>
              </a:rPr>
              <a:t>. Sau đây em xin phép đi vào nội dung chính của báo cáo.</a:t>
            </a:r>
          </a:p>
          <a:p>
            <a:pPr marL="158750" indent="0">
              <a:buNone/>
            </a:pPr>
            <a:r>
              <a:rPr lang="vi-VN" sz="1400" b="0" dirty="0">
                <a:latin typeface="Times New Roman" panose="02020603050405020304" pitchFamily="18" charset="0"/>
                <a:cs typeface="Times New Roman" panose="02020603050405020304" pitchFamily="18" charset="0"/>
              </a:rPr>
              <a:t>Như chúng ta đã biết:</a:t>
            </a:r>
          </a:p>
          <a:p>
            <a:pPr marL="0" indent="0" algn="just">
              <a:lnSpc>
                <a:spcPct val="80000"/>
              </a:lnSpc>
              <a:buNone/>
            </a:pPr>
            <a:r>
              <a:rPr lang="vi-VN" sz="2400" b="0" i="0" dirty="0">
                <a:solidFill>
                  <a:srgbClr val="333333"/>
                </a:solidFill>
                <a:effectLst/>
                <a:latin typeface="Open Sans" panose="020B0606030504020204" pitchFamily="34" charset="0"/>
              </a:rPr>
              <a:t> </a:t>
            </a:r>
            <a:r>
              <a:rPr lang="da-GL" sz="2400" b="0" i="0" dirty="0">
                <a:solidFill>
                  <a:srgbClr val="333333"/>
                </a:solidFill>
                <a:effectLst/>
                <a:latin typeface="Open Sans" panose="020B0606030504020204" pitchFamily="34" charset="0"/>
              </a:rPr>
              <a:t>-</a:t>
            </a:r>
            <a:r>
              <a:rPr lang="vi-VN" sz="2400" b="0" i="0" u="none" strike="noStrike" dirty="0">
                <a:solidFill>
                  <a:srgbClr val="333333"/>
                </a:solidFill>
                <a:effectLst/>
                <a:latin typeface="Open Sans" panose="020B0606030504020204" pitchFamily="34" charset="0"/>
              </a:rPr>
              <a:t>website tuyển dụng</a:t>
            </a:r>
            <a:r>
              <a:rPr lang="vi-VN" sz="2400" b="0" i="0" dirty="0">
                <a:solidFill>
                  <a:srgbClr val="333333"/>
                </a:solidFill>
                <a:effectLst/>
                <a:latin typeface="Open Sans" panose="020B0606030504020204" pitchFamily="34" charset="0"/>
              </a:rPr>
              <a:t> giúp cho nhiều công ty tìm được các ứng viên phù hợp và giúp các ứng viên tìm được công việc như mong muốn.</a:t>
            </a:r>
            <a:endParaRPr lang="da-GL" sz="2400" b="0" i="0" dirty="0">
              <a:solidFill>
                <a:srgbClr val="333333"/>
              </a:solidFill>
              <a:effectLst/>
              <a:latin typeface="Open Sans" panose="020B0606030504020204" pitchFamily="34" charset="0"/>
            </a:endParaRPr>
          </a:p>
          <a:p>
            <a:pPr marL="0" indent="0" algn="just">
              <a:lnSpc>
                <a:spcPct val="80000"/>
              </a:lnSpc>
              <a:buNone/>
            </a:pPr>
            <a:r>
              <a:rPr lang="da-GL" sz="4000" b="0" i="0" dirty="0">
                <a:solidFill>
                  <a:srgbClr val="333333"/>
                </a:solidFill>
                <a:effectLst/>
                <a:latin typeface="Open Sans" panose="020B0606030504020204" pitchFamily="34" charset="0"/>
              </a:rPr>
              <a:t>-</a:t>
            </a:r>
            <a:r>
              <a:rPr lang="vi-VN" sz="4000" b="0" i="0" dirty="0">
                <a:solidFill>
                  <a:srgbClr val="333333"/>
                </a:solidFill>
                <a:effectLst/>
                <a:latin typeface="Open Sans" panose="020B0606030504020204" pitchFamily="34" charset="0"/>
              </a:rPr>
              <a:t>quá trình tuyển dụng thì việc sàng lọc và tìm nguồn website đăng tuyển thuộc loại quan trọng bậc nhất mà các nhà tuyển dụng cần lưu tâm.</a:t>
            </a:r>
            <a:endParaRPr lang="da-GL" sz="2400" b="0" i="0" dirty="0">
              <a:solidFill>
                <a:srgbClr val="333333"/>
              </a:solidFill>
              <a:effectLst/>
              <a:latin typeface="Open Sans" panose="020B0606030504020204" pitchFamily="34" charset="0"/>
            </a:endParaRPr>
          </a:p>
          <a:p>
            <a:pPr marL="0" indent="0" algn="just">
              <a:lnSpc>
                <a:spcPct val="80000"/>
              </a:lnSpc>
              <a:buNone/>
            </a:pPr>
            <a:r>
              <a:rPr lang="vi-VN" altLang="vi-VN" sz="1400" b="0" dirty="0">
                <a:latin typeface="Times New Roman" panose="02020603050405020304" pitchFamily="18" charset="0"/>
                <a:cs typeface="Times New Roman" panose="02020603050405020304" pitchFamily="18" charset="0"/>
              </a:rPr>
              <a:t> (chuyển slide)</a:t>
            </a:r>
            <a:endParaRPr lang="en-US" altLang="vi-VN" sz="1400" dirty="0">
              <a:latin typeface="Times New Roman" panose="02020603050405020304" pitchFamily="18" charset="0"/>
              <a:cs typeface="Times New Roman" panose="02020603050405020304" pitchFamily="18" charset="0"/>
            </a:endParaRPr>
          </a:p>
          <a:p>
            <a:pPr marL="158750" indent="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a-GL" dirty="0"/>
              <a:t>Hai . Phân tích dữ liệu nghiệp vụ</a:t>
            </a:r>
          </a:p>
          <a:p>
            <a:pPr marL="158750" indent="0">
              <a:buNone/>
            </a:pPr>
            <a:r>
              <a:rPr lang="da-GL" dirty="0"/>
              <a:t>Một . Mô hình thực thể liên kết gồm có 5 bảng liên kết là : Người dùng,hồ sơ tìm việc,công việc ,công ty và chi tiết công việc.</a:t>
            </a:r>
          </a:p>
          <a:p>
            <a:pPr marL="158750" indent="0">
              <a:buNone/>
            </a:pPr>
            <a:r>
              <a:rPr lang="da-GL" dirty="0"/>
              <a:t>Mối liên kết thực thể chính là quan hệ một-nhiều và một-một</a:t>
            </a:r>
          </a:p>
          <a:p>
            <a:pPr marL="158750" indent="0">
              <a:buNone/>
            </a:pPr>
            <a:r>
              <a:rPr lang="da-GL" dirty="0"/>
              <a:t>(chuyển slide)</a:t>
            </a:r>
            <a:endParaRPr lang="en-US" dirty="0"/>
          </a:p>
        </p:txBody>
      </p:sp>
    </p:spTree>
    <p:extLst>
      <p:ext uri="{BB962C8B-B14F-4D97-AF65-F5344CB8AC3E}">
        <p14:creationId xmlns:p14="http://schemas.microsoft.com/office/powerpoint/2010/main" val="334751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a-GL" dirty="0"/>
              <a:t>Hai . Mô hình quan hệ trong SQL</a:t>
            </a:r>
          </a:p>
          <a:p>
            <a:pPr marL="158750" indent="0">
              <a:buNone/>
            </a:pPr>
            <a:r>
              <a:rPr lang="en-US" dirty="0"/>
              <a:t>C</a:t>
            </a:r>
            <a:r>
              <a:rPr lang="da-GL" dirty="0"/>
              <a:t>huyển slide</a:t>
            </a:r>
            <a:endParaRPr lang="en-US" dirty="0"/>
          </a:p>
        </p:txBody>
      </p:sp>
    </p:spTree>
    <p:extLst>
      <p:ext uri="{BB962C8B-B14F-4D97-AF65-F5344CB8AC3E}">
        <p14:creationId xmlns:p14="http://schemas.microsoft.com/office/powerpoint/2010/main" val="205099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t>
            </a:r>
            <a:r>
              <a:rPr lang="da-GL" dirty="0"/>
              <a:t>a . Thiết kế hệ thống kiểm soát : dành cho người dùng và quản trị viên.</a:t>
            </a:r>
          </a:p>
          <a:p>
            <a:pPr marL="158750" indent="0">
              <a:buNone/>
            </a:pPr>
            <a:r>
              <a:rPr lang="da-GL" dirty="0"/>
              <a:t>-Người dùng  :đăng ký/đăng nhập hệ thống,xem danh sách và tìm kiếm công việc,gửi hồ sơ tìm việc online.</a:t>
            </a:r>
          </a:p>
          <a:p>
            <a:pPr marL="158750" indent="0">
              <a:buNone/>
            </a:pPr>
            <a:r>
              <a:rPr lang="da-GL" dirty="0"/>
              <a:t>-Đối với Quản trị viên: đăng nhập vào trang quản trị và thêm /sửa/xóa thông tin.</a:t>
            </a:r>
            <a:endParaRPr lang="en-US" dirty="0"/>
          </a:p>
        </p:txBody>
      </p:sp>
    </p:spTree>
    <p:extLst>
      <p:ext uri="{BB962C8B-B14F-4D97-AF65-F5344CB8AC3E}">
        <p14:creationId xmlns:p14="http://schemas.microsoft.com/office/powerpoint/2010/main" val="293593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a:t>
            </a:r>
            <a:r>
              <a:rPr dirty="0" err="1"/>
              <a:t>ọc</a:t>
            </a:r>
            <a:r>
              <a:rPr dirty="0"/>
              <a:t> slide </a:t>
            </a:r>
            <a:r>
              <a:rPr dirty="0" err="1"/>
              <a:t>và</a:t>
            </a:r>
            <a:r>
              <a:rPr dirty="0"/>
              <a:t> </a:t>
            </a:r>
            <a:r>
              <a:rPr dirty="0" err="1"/>
              <a:t>chuyển</a:t>
            </a:r>
            <a:r>
              <a:rPr dirty="0"/>
              <a:t> slide</a:t>
            </a:r>
          </a:p>
        </p:txBody>
      </p:sp>
    </p:spTree>
    <p:extLst>
      <p:ext uri="{BB962C8B-B14F-4D97-AF65-F5344CB8AC3E}">
        <p14:creationId xmlns:p14="http://schemas.microsoft.com/office/powerpoint/2010/main" val="347455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t>
            </a:r>
            <a:r>
              <a:rPr lang="da-GL" dirty="0"/>
              <a:t>a có giao diện đầu tiên của hệ thống là đăng nhập .</a:t>
            </a:r>
          </a:p>
          <a:p>
            <a:pPr marL="158750" indent="0">
              <a:buNone/>
            </a:pPr>
            <a:r>
              <a:rPr lang="da-GL" dirty="0"/>
              <a:t>Mục đích của việc Đăng nhập là để truy cập website tìm việc với vai trò là người dùng hoặc quản trị viên.</a:t>
            </a:r>
          </a:p>
          <a:p>
            <a:pPr marL="158750" indent="0">
              <a:buNone/>
            </a:pPr>
            <a:r>
              <a:rPr lang="da-GL" dirty="0"/>
              <a:t>Khi cá nhân tìm đến website tìm việc với mục đích là tìm kiếm công việc và nộp CV ,thì bặt buộc phải đăng nhập hệ thống.</a:t>
            </a:r>
          </a:p>
          <a:p>
            <a:pPr marL="158750" indent="0">
              <a:buNone/>
            </a:pPr>
            <a:r>
              <a:rPr lang="da-GL" dirty="0"/>
              <a:t>Lúc này hệ thống sẽ chuyển sang trang nộp CV</a:t>
            </a:r>
          </a:p>
          <a:p>
            <a:pPr marL="158750" indent="0">
              <a:buNone/>
            </a:pPr>
            <a:r>
              <a:rPr lang="da-GL" dirty="0"/>
              <a:t>(chuyển slide)</a:t>
            </a:r>
          </a:p>
        </p:txBody>
      </p:sp>
    </p:spTree>
    <p:extLst>
      <p:ext uri="{BB962C8B-B14F-4D97-AF65-F5344CB8AC3E}">
        <p14:creationId xmlns:p14="http://schemas.microsoft.com/office/powerpoint/2010/main" val="92826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a-GL" dirty="0"/>
              <a:t>Giao diện trang nộp CV</a:t>
            </a:r>
          </a:p>
          <a:p>
            <a:pPr marL="158750" indent="0">
              <a:buNone/>
            </a:pPr>
            <a:r>
              <a:rPr lang="da-GL" dirty="0"/>
              <a:t>Còn khi người sử dụng hệ thống đăng nhập với tài khoản của quản trị viên thì website sẽ hiển thị ra trang Quản trị hệ thống.</a:t>
            </a:r>
          </a:p>
          <a:p>
            <a:pPr marL="158750" indent="0">
              <a:buNone/>
            </a:pPr>
            <a:r>
              <a:rPr lang="da-GL" dirty="0"/>
              <a:t>(chuyển slide)</a:t>
            </a:r>
            <a:endParaRPr lang="en-US" dirty="0"/>
          </a:p>
        </p:txBody>
      </p:sp>
    </p:spTree>
    <p:extLst>
      <p:ext uri="{BB962C8B-B14F-4D97-AF65-F5344CB8AC3E}">
        <p14:creationId xmlns:p14="http://schemas.microsoft.com/office/powerpoint/2010/main" val="278220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t>
            </a:r>
            <a:r>
              <a:rPr lang="da-GL" dirty="0"/>
              <a:t>rang chính của hệ thống quản trị là phân quyền người dùng. Với hai quyền chính là User và Admin. Tiếp đó là....(chuyển slide)</a:t>
            </a:r>
            <a:endParaRPr lang="en-US" dirty="0"/>
          </a:p>
        </p:txBody>
      </p:sp>
    </p:spTree>
    <p:extLst>
      <p:ext uri="{BB962C8B-B14F-4D97-AF65-F5344CB8AC3E}">
        <p14:creationId xmlns:p14="http://schemas.microsoft.com/office/powerpoint/2010/main" val="150734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GL" dirty="0"/>
              <a:t>Trang quản trị tài khoản người dùng(chuyển slide)</a:t>
            </a:r>
            <a:endParaRPr lang="en-US" dirty="0"/>
          </a:p>
        </p:txBody>
      </p:sp>
    </p:spTree>
    <p:extLst>
      <p:ext uri="{BB962C8B-B14F-4D97-AF65-F5344CB8AC3E}">
        <p14:creationId xmlns:p14="http://schemas.microsoft.com/office/powerpoint/2010/main" val="984669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t>
            </a:r>
            <a:r>
              <a:rPr lang="da-GL" dirty="0"/>
              <a:t>rang quản trị hồ sơ tìm việc (chuyển slide)</a:t>
            </a:r>
            <a:endParaRPr lang="en-US" dirty="0"/>
          </a:p>
        </p:txBody>
      </p:sp>
    </p:spTree>
    <p:extLst>
      <p:ext uri="{BB962C8B-B14F-4D97-AF65-F5344CB8AC3E}">
        <p14:creationId xmlns:p14="http://schemas.microsoft.com/office/powerpoint/2010/main" val="292422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t>
            </a:r>
            <a:r>
              <a:rPr lang="da-GL" dirty="0"/>
              <a:t>rang quản trị công ty (chuyển slide)</a:t>
            </a:r>
            <a:endParaRPr lang="en-US" dirty="0"/>
          </a:p>
        </p:txBody>
      </p:sp>
    </p:spTree>
    <p:extLst>
      <p:ext uri="{BB962C8B-B14F-4D97-AF65-F5344CB8AC3E}">
        <p14:creationId xmlns:p14="http://schemas.microsoft.com/office/powerpoint/2010/main" val="383827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GL" sz="1100" kern="1200" dirty="0">
                <a:solidFill>
                  <a:schemeClr val="tx1"/>
                </a:solidFill>
                <a:effectLst/>
                <a:latin typeface="+mn-lt"/>
                <a:ea typeface="+mn-ea"/>
                <a:cs typeface="+mn-cs"/>
              </a:rPr>
              <a:t>Phần Nội dung gồm 3 phần chính:</a:t>
            </a:r>
          </a:p>
          <a:p>
            <a:pPr marL="0" marR="0" lvl="0" indent="0" algn="l" defTabSz="914400" rtl="0" eaLnBrk="1" fontAlgn="auto" latinLnBrk="0" hangingPunct="1">
              <a:lnSpc>
                <a:spcPct val="100000"/>
              </a:lnSpc>
              <a:spcBef>
                <a:spcPts val="0"/>
              </a:spcBef>
              <a:spcAft>
                <a:spcPts val="0"/>
              </a:spcAft>
              <a:buClrTx/>
              <a:buSzTx/>
              <a:buFontTx/>
              <a:buNone/>
              <a:tabLst/>
              <a:defRPr/>
            </a:pPr>
            <a:r>
              <a:rPr lang="da-GL" sz="1100" kern="1200" dirty="0">
                <a:solidFill>
                  <a:schemeClr val="tx1"/>
                </a:solidFill>
                <a:effectLst/>
                <a:latin typeface="+mn-lt"/>
                <a:ea typeface="+mn-ea"/>
                <a:cs typeface="+mn-cs"/>
              </a:rPr>
              <a:t>Một . Khảo sát hệ thống bao gồm: nhiệm vụ cơ bản ,cơ cấu tổ chức và quy trình xử lý.</a:t>
            </a:r>
          </a:p>
          <a:p>
            <a:pPr marL="0" marR="0" lvl="0" indent="0" algn="l" defTabSz="914400" rtl="0" eaLnBrk="1" fontAlgn="auto" latinLnBrk="0" hangingPunct="1">
              <a:lnSpc>
                <a:spcPct val="100000"/>
              </a:lnSpc>
              <a:spcBef>
                <a:spcPts val="0"/>
              </a:spcBef>
              <a:spcAft>
                <a:spcPts val="0"/>
              </a:spcAft>
              <a:buClrTx/>
              <a:buSzTx/>
              <a:buFontTx/>
              <a:buNone/>
              <a:tabLst/>
              <a:defRPr/>
            </a:pPr>
            <a:r>
              <a:rPr lang="da-GL" sz="1100" kern="1200" dirty="0">
                <a:solidFill>
                  <a:schemeClr val="tx1"/>
                </a:solidFill>
                <a:effectLst/>
                <a:latin typeface="+mn-lt"/>
                <a:ea typeface="+mn-ea"/>
                <a:cs typeface="+mn-cs"/>
              </a:rPr>
              <a:t>Hai . Phân tích thiết kế hệ thống gồm:phân tích về mặt chức năng và dữ liệu nghiệp vụ.</a:t>
            </a:r>
          </a:p>
          <a:p>
            <a:pPr marL="0" marR="0" lvl="0" indent="0" algn="l" defTabSz="914400" rtl="0" eaLnBrk="1" fontAlgn="auto" latinLnBrk="0" hangingPunct="1">
              <a:lnSpc>
                <a:spcPct val="100000"/>
              </a:lnSpc>
              <a:spcBef>
                <a:spcPts val="0"/>
              </a:spcBef>
              <a:spcAft>
                <a:spcPts val="0"/>
              </a:spcAft>
              <a:buClrTx/>
              <a:buSzTx/>
              <a:buFontTx/>
              <a:buNone/>
              <a:tabLst/>
              <a:defRPr/>
            </a:pPr>
            <a:r>
              <a:rPr lang="da-GL" sz="1100" kern="1200">
                <a:solidFill>
                  <a:schemeClr val="tx1"/>
                </a:solidFill>
                <a:effectLst/>
                <a:latin typeface="+mn-lt"/>
                <a:ea typeface="+mn-ea"/>
                <a:cs typeface="+mn-cs"/>
              </a:rPr>
              <a:t>Ba . Cài </a:t>
            </a:r>
            <a:r>
              <a:rPr lang="da-GL" sz="1100" kern="1200" dirty="0">
                <a:solidFill>
                  <a:schemeClr val="tx1"/>
                </a:solidFill>
                <a:effectLst/>
                <a:latin typeface="+mn-lt"/>
                <a:ea typeface="+mn-ea"/>
                <a:cs typeface="+mn-cs"/>
              </a:rPr>
              <a:t>đặt : thì sẽ nêu lên giao diện người dùng và quản trị viên.</a:t>
            </a:r>
          </a:p>
          <a:p>
            <a:pPr marL="0" marR="0" lvl="0" indent="0" algn="l" defTabSz="914400" rtl="0" eaLnBrk="1" fontAlgn="auto" latinLnBrk="0" hangingPunct="1">
              <a:lnSpc>
                <a:spcPct val="100000"/>
              </a:lnSpc>
              <a:spcBef>
                <a:spcPts val="0"/>
              </a:spcBef>
              <a:spcAft>
                <a:spcPts val="0"/>
              </a:spcAft>
              <a:buClrTx/>
              <a:buSzTx/>
              <a:buFontTx/>
              <a:buNone/>
              <a:tabLst/>
              <a:defRPr/>
            </a:pPr>
            <a:r>
              <a:rPr lang="da-GL" sz="1100" kern="1200" dirty="0">
                <a:solidFill>
                  <a:schemeClr val="tx1"/>
                </a:solidFill>
                <a:effectLst/>
                <a:latin typeface="+mn-lt"/>
                <a:ea typeface="+mn-ea"/>
                <a:cs typeface="+mn-cs"/>
              </a:rPr>
              <a:t> (chuyển slide)</a:t>
            </a:r>
            <a:endParaRPr lang="vi-VN"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1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t>
            </a:r>
            <a:r>
              <a:rPr lang="da-GL" dirty="0"/>
              <a:t>rang quản trị công việc(chuyển slide)</a:t>
            </a:r>
            <a:endParaRPr lang="en-US" dirty="0"/>
          </a:p>
        </p:txBody>
      </p:sp>
    </p:spTree>
    <p:extLst>
      <p:ext uri="{BB962C8B-B14F-4D97-AF65-F5344CB8AC3E}">
        <p14:creationId xmlns:p14="http://schemas.microsoft.com/office/powerpoint/2010/main" val="1910074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Đ</a:t>
            </a:r>
            <a:r>
              <a:rPr lang="da-GL" dirty="0"/>
              <a:t>ến đây,em xin được phép trình bày demo sản phẩm</a:t>
            </a:r>
            <a:endParaRPr lang="en-US" dirty="0"/>
          </a:p>
        </p:txBody>
      </p:sp>
    </p:spTree>
    <p:extLst>
      <p:ext uri="{BB962C8B-B14F-4D97-AF65-F5344CB8AC3E}">
        <p14:creationId xmlns:p14="http://schemas.microsoft.com/office/powerpoint/2010/main" val="1778914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None/>
              <a:tabLst/>
              <a:defRPr/>
            </a:pPr>
            <a:r>
              <a:rPr lang="da-GL" sz="1100" kern="1200" dirty="0">
                <a:solidFill>
                  <a:schemeClr val="tx1"/>
                </a:solidFill>
                <a:effectLst/>
                <a:latin typeface="+mn-lt"/>
                <a:ea typeface="+mn-ea"/>
                <a:cs typeface="+mn-cs"/>
              </a:rPr>
              <a:t>Kết luận:</a:t>
            </a:r>
          </a:p>
          <a:p>
            <a:pPr marL="0" marR="0" lvl="0" indent="0" algn="l" defTabSz="914400" rtl="0" eaLnBrk="1" fontAlgn="auto" latinLnBrk="0" hangingPunct="1">
              <a:lnSpc>
                <a:spcPct val="100000"/>
              </a:lnSpc>
              <a:spcBef>
                <a:spcPts val="0"/>
              </a:spcBef>
              <a:spcAft>
                <a:spcPts val="0"/>
              </a:spcAft>
              <a:buClrTx/>
              <a:buSzTx/>
              <a:buNone/>
              <a:tabLst/>
              <a:defRPr/>
            </a:pPr>
            <a:r>
              <a:rPr lang="da-GL" sz="1100" kern="1200" dirty="0">
                <a:solidFill>
                  <a:schemeClr val="tx1"/>
                </a:solidFill>
                <a:effectLst/>
                <a:latin typeface="+mn-lt"/>
                <a:ea typeface="+mn-ea"/>
                <a:cs typeface="+mn-cs"/>
              </a:rPr>
              <a:t>Một . Ưu điểm :người dùng có thể tìm kiếm và xem chi tiết công việc và nộp CV gửi cho bên trung gian.</a:t>
            </a:r>
          </a:p>
          <a:p>
            <a:pPr marL="0" marR="0" lvl="0" indent="0" algn="l" defTabSz="914400" rtl="0" eaLnBrk="1" fontAlgn="auto" latinLnBrk="0" hangingPunct="1">
              <a:lnSpc>
                <a:spcPct val="100000"/>
              </a:lnSpc>
              <a:spcBef>
                <a:spcPts val="0"/>
              </a:spcBef>
              <a:spcAft>
                <a:spcPts val="0"/>
              </a:spcAft>
              <a:buClrTx/>
              <a:buSzTx/>
              <a:buNone/>
              <a:tabLst/>
              <a:defRPr/>
            </a:pPr>
            <a:r>
              <a:rPr lang="da-GL" sz="1100" kern="1200" dirty="0">
                <a:solidFill>
                  <a:schemeClr val="tx1"/>
                </a:solidFill>
                <a:effectLst/>
                <a:latin typeface="+mn-lt"/>
                <a:ea typeface="+mn-ea"/>
                <a:cs typeface="+mn-cs"/>
              </a:rPr>
              <a:t>Hai . Nhược điểm: </a:t>
            </a:r>
            <a:r>
              <a:rPr lang="da-GL" dirty="0">
                <a:latin typeface="Times New Roman" panose="02020603050405020304" pitchFamily="18" charset="0"/>
                <a:cs typeface="Times New Roman" panose="02020603050405020304" pitchFamily="18" charset="0"/>
              </a:rPr>
              <a:t>Chức năng chính còn ít nên phải khảo sát thực tế để bổ sung thêm những chức năng quan trọng khác có lợi ích cho người dùng </a:t>
            </a:r>
            <a:r>
              <a:rPr lang="da-GL" sz="1100" kern="1200" dirty="0">
                <a:solidFill>
                  <a:schemeClr val="tx1"/>
                </a:solidFill>
                <a:effectLst/>
                <a:latin typeface="+mn-lt"/>
                <a:ea typeface="+mn-ea"/>
                <a:cs typeface="+mn-cs"/>
              </a:rPr>
              <a:t>và </a:t>
            </a:r>
            <a:r>
              <a:rPr lang="da-GL" dirty="0">
                <a:latin typeface="Times New Roman" panose="02020603050405020304" pitchFamily="18" charset="0"/>
                <a:cs typeface="Times New Roman" panose="02020603050405020304" pitchFamily="18" charset="0"/>
              </a:rPr>
              <a:t>Chưa hỗ trợ hệ điều hành khác ngoài website</a:t>
            </a:r>
            <a:r>
              <a:rPr lang="en-US" sz="1100" kern="1200" dirty="0">
                <a:solidFill>
                  <a:schemeClr val="tx1"/>
                </a:solidFill>
                <a:effectLst/>
                <a:latin typeface="+mn-lt"/>
                <a:ea typeface="+mn-ea"/>
                <a:cs typeface="+mn-cs"/>
              </a:rPr>
              <a:t>.</a:t>
            </a:r>
            <a:endParaRPr lang="da-GL"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None/>
              <a:tabLst/>
              <a:defRPr/>
            </a:pPr>
            <a:endParaRPr lang="da-GL"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lang="nl-NL" sz="1100" kern="1200" dirty="0">
                <a:solidFill>
                  <a:schemeClr val="tx1"/>
                </a:solidFill>
                <a:effectLst/>
                <a:latin typeface="+mn-lt"/>
                <a:ea typeface="+mn-ea"/>
                <a:cs typeface="+mn-cs"/>
              </a:rPr>
              <a:t>Em </a:t>
            </a:r>
            <a:r>
              <a:rPr lang="en-US" sz="1100" kern="1200" dirty="0" err="1">
                <a:solidFill>
                  <a:schemeClr val="tx1"/>
                </a:solidFill>
                <a:effectLst/>
                <a:latin typeface="+mn-lt"/>
                <a:ea typeface="+mn-ea"/>
                <a:cs typeface="+mn-cs"/>
              </a:rPr>
              <a:t>xin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chân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thành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cảm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ơn</a:t>
            </a:r>
            <a:r>
              <a:rPr lang="en-US" sz="1100" kern="1200" dirty="0">
                <a:solidFill>
                  <a:schemeClr val="tx1"/>
                </a:solidFill>
                <a:effectLst/>
                <a:latin typeface="+mn-lt"/>
                <a:ea typeface="+mn-ea"/>
                <a:cs typeface="+mn-cs"/>
              </a:rPr>
              <a:t> </a:t>
            </a:r>
            <a:r>
              <a:rPr lang="da-GL" sz="1100" kern="1200" dirty="0">
                <a:solidFill>
                  <a:schemeClr val="tx1"/>
                </a:solidFill>
                <a:effectLst/>
                <a:latin typeface="+mn-lt"/>
                <a:ea typeface="+mn-ea"/>
                <a:cs typeface="+mn-cs"/>
              </a:rPr>
              <a:t>ThS.Trương Phi Hồ </a:t>
            </a:r>
            <a:r>
              <a:rPr lang="en-US" sz="1100" kern="1200" dirty="0" err="1">
                <a:solidFill>
                  <a:schemeClr val="tx1"/>
                </a:solidFill>
                <a:effectLst/>
                <a:latin typeface="+mn-lt"/>
                <a:ea typeface="+mn-ea"/>
                <a:cs typeface="+mn-cs"/>
              </a:rPr>
              <a:t>đã</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tận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tình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hướng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dẫn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giúp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đỡ</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đóng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góp</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động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viên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trong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suốt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quá</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trình</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thực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hiện</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đồ</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án</a:t>
            </a:r>
            <a:endParaRPr lang="da-GL"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None/>
              <a:tabLst/>
              <a:defRPr/>
            </a:pPr>
            <a:r>
              <a:rPr lang="vi-VN" sz="1100" dirty="0"/>
              <a:t>Em cũng xin gửi lời cảm ơn đến các thầy cô giáo khoa Công nghệ Thông tin</a:t>
            </a:r>
            <a:r>
              <a:rPr lang="da-GL" sz="1100" dirty="0"/>
              <a:t>-Tác chiến KGM</a:t>
            </a:r>
            <a:r>
              <a:rPr lang="vi-VN" sz="1100" dirty="0"/>
              <a:t> đã nhiệt tình dạy dỗ cho e những kiến thức hết sức quý bá</a:t>
            </a:r>
            <a:r>
              <a:rPr lang="da-GL" sz="1100" dirty="0"/>
              <a:t>u</a:t>
            </a:r>
            <a:r>
              <a:rPr lang="vi-VN" sz="1100" dirty="0"/>
              <a:t>. Đây là hành trang vô giá để em có thể bước tiếp trên con đường học tập, nghiên cứu sau này.....</a:t>
            </a:r>
            <a:r>
              <a:rPr lang="en-US" sz="1100" dirty="0"/>
              <a:t> </a:t>
            </a:r>
            <a:r>
              <a:rPr lang="en-US" sz="1100" kern="1200" baseline="0" dirty="0" err="1">
                <a:solidFill>
                  <a:schemeClr val="tx1"/>
                </a:solidFill>
                <a:effectLst/>
                <a:latin typeface="+mn-lt"/>
                <a:ea typeface="+mn-ea"/>
                <a:cs typeface="+mn-cs"/>
              </a:rPr>
              <a:t>Em</a:t>
            </a:r>
            <a:r>
              <a:rPr lang="en-US" sz="1100" kern="1200" baseline="0" dirty="0">
                <a:solidFill>
                  <a:schemeClr val="tx1"/>
                </a:solidFill>
                <a:effectLst/>
                <a:latin typeface="+mn-lt"/>
                <a:ea typeface="+mn-ea"/>
                <a:cs typeface="+mn-cs"/>
              </a:rPr>
              <a:t> </a:t>
            </a:r>
            <a:r>
              <a:rPr lang="en-US" sz="1100" kern="1200" baseline="0" dirty="0" err="1">
                <a:solidFill>
                  <a:schemeClr val="tx1"/>
                </a:solidFill>
                <a:effectLst/>
                <a:latin typeface="+mn-lt"/>
                <a:ea typeface="+mn-ea"/>
                <a:cs typeface="+mn-cs"/>
              </a:rPr>
              <a:t>xin</a:t>
            </a:r>
            <a:r>
              <a:rPr lang="en-US" sz="1100" kern="1200" baseline="0" dirty="0">
                <a:solidFill>
                  <a:schemeClr val="tx1"/>
                </a:solidFill>
                <a:effectLst/>
                <a:latin typeface="+mn-lt"/>
                <a:ea typeface="+mn-ea"/>
                <a:cs typeface="+mn-cs"/>
              </a:rPr>
              <a:t> </a:t>
            </a:r>
            <a:r>
              <a:rPr lang="en-US" sz="1100" kern="1200" baseline="0" dirty="0" err="1">
                <a:solidFill>
                  <a:schemeClr val="tx1"/>
                </a:solidFill>
                <a:effectLst/>
                <a:latin typeface="+mn-lt"/>
                <a:ea typeface="+mn-ea"/>
                <a:cs typeface="+mn-cs"/>
              </a:rPr>
              <a:t>chân</a:t>
            </a:r>
            <a:r>
              <a:rPr lang="en-US" sz="1100" kern="1200" baseline="0" dirty="0">
                <a:solidFill>
                  <a:schemeClr val="tx1"/>
                </a:solidFill>
                <a:effectLst/>
                <a:latin typeface="+mn-lt"/>
                <a:ea typeface="+mn-ea"/>
                <a:cs typeface="+mn-cs"/>
              </a:rPr>
              <a:t> </a:t>
            </a:r>
            <a:r>
              <a:rPr lang="en-US" sz="1100" kern="1200" baseline="0" dirty="0" err="1">
                <a:solidFill>
                  <a:schemeClr val="tx1"/>
                </a:solidFill>
                <a:effectLst/>
                <a:latin typeface="+mn-lt"/>
                <a:ea typeface="+mn-ea"/>
                <a:cs typeface="+mn-cs"/>
              </a:rPr>
              <a:t>thành</a:t>
            </a:r>
            <a:r>
              <a:rPr lang="en-US" sz="1100" kern="1200" baseline="0" dirty="0">
                <a:solidFill>
                  <a:schemeClr val="tx1"/>
                </a:solidFill>
                <a:effectLst/>
                <a:latin typeface="+mn-lt"/>
                <a:ea typeface="+mn-ea"/>
                <a:cs typeface="+mn-cs"/>
              </a:rPr>
              <a:t> </a:t>
            </a:r>
            <a:r>
              <a:rPr lang="en-US" sz="1100" kern="1200" baseline="0" dirty="0" err="1">
                <a:solidFill>
                  <a:schemeClr val="tx1"/>
                </a:solidFill>
                <a:effectLst/>
                <a:latin typeface="+mn-lt"/>
                <a:ea typeface="+mn-ea"/>
                <a:cs typeface="+mn-cs"/>
              </a:rPr>
              <a:t>cảm</a:t>
            </a:r>
            <a:r>
              <a:rPr lang="en-US" sz="1100" kern="1200" baseline="0" dirty="0">
                <a:solidFill>
                  <a:schemeClr val="tx1"/>
                </a:solidFill>
                <a:effectLst/>
                <a:latin typeface="+mn-lt"/>
                <a:ea typeface="+mn-ea"/>
                <a:cs typeface="+mn-cs"/>
              </a:rPr>
              <a:t> </a:t>
            </a:r>
            <a:r>
              <a:rPr lang="en-US" sz="1100" kern="1200" baseline="0" dirty="0" err="1">
                <a:solidFill>
                  <a:schemeClr val="tx1"/>
                </a:solidFill>
                <a:effectLst/>
                <a:latin typeface="+mn-lt"/>
                <a:ea typeface="+mn-ea"/>
                <a:cs typeface="+mn-cs"/>
              </a:rPr>
              <a:t>ơn</a:t>
            </a:r>
            <a:r>
              <a:rPr lang="en-US" sz="1100" kern="1200" baseline="0" dirty="0">
                <a:solidFill>
                  <a:schemeClr val="tx1"/>
                </a:solidFill>
                <a:effectLst/>
                <a:latin typeface="+mn-lt"/>
                <a:ea typeface="+mn-ea"/>
                <a:cs typeface="+mn-cs"/>
              </a:rPr>
              <a:t>!</a:t>
            </a:r>
            <a:endParaRPr lang="vi-VN" dirty="0"/>
          </a:p>
          <a:p>
            <a:pPr marL="158750" indent="0">
              <a:buNone/>
            </a:pPr>
            <a:endParaRPr lang="en-US" dirty="0"/>
          </a:p>
        </p:txBody>
      </p:sp>
    </p:spTree>
    <p:extLst>
      <p:ext uri="{BB962C8B-B14F-4D97-AF65-F5344CB8AC3E}">
        <p14:creationId xmlns:p14="http://schemas.microsoft.com/office/powerpoint/2010/main" val="87731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chương</a:t>
            </a:r>
            <a:r>
              <a:rPr dirty="0"/>
              <a:t> 1:Khảo </a:t>
            </a:r>
            <a:r>
              <a:rPr dirty="0" err="1"/>
              <a:t>sát</a:t>
            </a:r>
            <a:r>
              <a:rPr dirty="0"/>
              <a:t> </a:t>
            </a:r>
            <a:r>
              <a:rPr dirty="0" err="1"/>
              <a:t>thực</a:t>
            </a:r>
            <a:r>
              <a:rPr dirty="0"/>
              <a:t> </a:t>
            </a:r>
            <a:r>
              <a:rPr dirty="0" err="1"/>
              <a:t>tế</a:t>
            </a:r>
            <a:endParaRPr dirty="0"/>
          </a:p>
          <a:p>
            <a:pPr marL="0" lvl="0" indent="0" algn="l" rtl="0">
              <a:spcBef>
                <a:spcPts val="0"/>
              </a:spcBef>
              <a:spcAft>
                <a:spcPts val="0"/>
              </a:spcAft>
              <a:buNone/>
            </a:pPr>
            <a:r>
              <a:rPr lang="da-GL" dirty="0"/>
              <a:t>(chuyển slide)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Hệ</a:t>
            </a:r>
            <a:r>
              <a:rPr dirty="0"/>
              <a:t> </a:t>
            </a:r>
            <a:r>
              <a:rPr dirty="0" err="1"/>
              <a:t>thông</a:t>
            </a:r>
            <a:r>
              <a:rPr dirty="0"/>
              <a:t> website </a:t>
            </a:r>
            <a:r>
              <a:rPr dirty="0" err="1"/>
              <a:t>tìm</a:t>
            </a:r>
            <a:r>
              <a:rPr dirty="0"/>
              <a:t> </a:t>
            </a:r>
            <a:r>
              <a:rPr dirty="0" err="1"/>
              <a:t>việc</a:t>
            </a:r>
            <a:r>
              <a:rPr dirty="0"/>
              <a:t> </a:t>
            </a:r>
            <a:r>
              <a:rPr dirty="0" err="1"/>
              <a:t>có</a:t>
            </a:r>
            <a:r>
              <a:rPr dirty="0"/>
              <a:t> </a:t>
            </a:r>
            <a:r>
              <a:rPr dirty="0" err="1"/>
              <a:t>nhiệm</a:t>
            </a:r>
            <a:r>
              <a:rPr dirty="0"/>
              <a:t> </a:t>
            </a:r>
            <a:r>
              <a:rPr dirty="0" err="1"/>
              <a:t>vụ</a:t>
            </a:r>
            <a:r>
              <a:rPr dirty="0"/>
              <a:t> </a:t>
            </a:r>
            <a:r>
              <a:rPr dirty="0" err="1"/>
              <a:t>cơ</a:t>
            </a:r>
            <a:r>
              <a:rPr dirty="0"/>
              <a:t> </a:t>
            </a:r>
            <a:r>
              <a:rPr dirty="0" err="1"/>
              <a:t>bản</a:t>
            </a:r>
            <a:r>
              <a:rPr dirty="0"/>
              <a:t> </a:t>
            </a:r>
            <a:r>
              <a:rPr lang="en-US" dirty="0"/>
              <a:t>…</a:t>
            </a:r>
            <a:r>
              <a:rPr lang="da-GL" dirty="0"/>
              <a:t>..(đọc slide).... </a:t>
            </a:r>
            <a:r>
              <a:rPr lang="en-US" dirty="0"/>
              <a:t>V</a:t>
            </a:r>
            <a:r>
              <a:rPr lang="da-GL" dirty="0"/>
              <a:t>à chuyển slide.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a-GL" dirty="0">
                <a:latin typeface="Times New Roman" panose="02020603050405020304" pitchFamily="18" charset="0"/>
                <a:cs typeface="Times New Roman" panose="02020603050405020304" pitchFamily="18" charset="0"/>
              </a:rPr>
              <a:t>Cơ cấu tổ chức và sự phân công trách nhiệm có bộ phận chính là ban quản lý nhân sự</a:t>
            </a:r>
          </a:p>
          <a:p>
            <a:pPr marL="158750" indent="0">
              <a:buNone/>
            </a:pPr>
            <a:r>
              <a:rPr lang="da-GL" dirty="0"/>
              <a:t>-Ban này thực hiện 2 công việc liên quan là tiếp nhận hồ sơ và quản lý hồ sơ.</a:t>
            </a:r>
            <a:endParaRPr lang="en-US" dirty="0"/>
          </a:p>
        </p:txBody>
      </p:sp>
    </p:spTree>
    <p:extLst>
      <p:ext uri="{BB962C8B-B14F-4D97-AF65-F5344CB8AC3E}">
        <p14:creationId xmlns:p14="http://schemas.microsoft.com/office/powerpoint/2010/main" val="4180684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GL" dirty="0"/>
              <a:t>Quy trình xử lý của hệ thống website tìm việc có liên quan đến 2 bộ phận :tiếp nhận hồ sơ và xử lý công việc.</a:t>
            </a:r>
          </a:p>
          <a:p>
            <a:r>
              <a:rPr lang="da-GL" dirty="0"/>
              <a:t>Bên tiếp nhận hồ sơ :nhận hồ sơ từ phía người gủi hoặc từ bên trung gian và xác thực thông tin rồi chuyển sang bộ phận khác hoặc gửi trả lại hồ sơ nếu không đủ tiêu chuẩn</a:t>
            </a:r>
          </a:p>
          <a:p>
            <a:r>
              <a:rPr lang="en-US" dirty="0"/>
              <a:t>X</a:t>
            </a:r>
            <a:r>
              <a:rPr lang="da-GL" dirty="0"/>
              <a:t>ử lý công việc :nhận hồ sơ từ phía tiếp nhận hồ sơ , cập nhật thông tin và lưu hồ sơ.</a:t>
            </a:r>
          </a:p>
          <a:p>
            <a:pPr marL="158750" indent="0">
              <a:buNone/>
            </a:pPr>
            <a:r>
              <a:rPr lang="da-GL" dirty="0"/>
              <a:t>(</a:t>
            </a:r>
            <a:r>
              <a:rPr lang="en-US" dirty="0"/>
              <a:t>C</a:t>
            </a:r>
            <a:r>
              <a:rPr lang="da-GL" dirty="0"/>
              <a:t>huyển slide)</a:t>
            </a:r>
          </a:p>
          <a:p>
            <a:pPr marL="158750" indent="0">
              <a:buNone/>
            </a:pPr>
            <a:endParaRPr lang="en-US" dirty="0"/>
          </a:p>
        </p:txBody>
      </p:sp>
    </p:spTree>
    <p:extLst>
      <p:ext uri="{BB962C8B-B14F-4D97-AF65-F5344CB8AC3E}">
        <p14:creationId xmlns:p14="http://schemas.microsoft.com/office/powerpoint/2010/main" val="16143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Đ</a:t>
            </a:r>
            <a:r>
              <a:rPr dirty="0" err="1"/>
              <a:t>ọc</a:t>
            </a:r>
            <a:r>
              <a:rPr dirty="0"/>
              <a:t> slide </a:t>
            </a:r>
            <a:r>
              <a:rPr dirty="0" err="1"/>
              <a:t>và</a:t>
            </a:r>
            <a:r>
              <a:rPr dirty="0"/>
              <a:t> </a:t>
            </a:r>
            <a:r>
              <a:rPr dirty="0" err="1"/>
              <a:t>chuyển</a:t>
            </a:r>
            <a:r>
              <a:rPr dirty="0"/>
              <a:t> slide</a:t>
            </a:r>
            <a:r>
              <a:rPr lang="en-US" dirty="0"/>
              <a:t>…</a:t>
            </a:r>
            <a:endParaRPr dirty="0"/>
          </a:p>
        </p:txBody>
      </p:sp>
    </p:spTree>
    <p:extLst>
      <p:ext uri="{BB962C8B-B14F-4D97-AF65-F5344CB8AC3E}">
        <p14:creationId xmlns:p14="http://schemas.microsoft.com/office/powerpoint/2010/main" val="407015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Một</a:t>
            </a:r>
            <a:r>
              <a:rPr dirty="0"/>
              <a:t> . </a:t>
            </a:r>
            <a:r>
              <a:rPr dirty="0" err="1"/>
              <a:t>Phân</a:t>
            </a:r>
            <a:r>
              <a:rPr dirty="0"/>
              <a:t> </a:t>
            </a:r>
            <a:r>
              <a:rPr dirty="0" err="1"/>
              <a:t>tích</a:t>
            </a:r>
            <a:r>
              <a:rPr dirty="0"/>
              <a:t> </a:t>
            </a:r>
            <a:r>
              <a:rPr dirty="0" err="1"/>
              <a:t>chức</a:t>
            </a:r>
            <a:r>
              <a:rPr dirty="0"/>
              <a:t> </a:t>
            </a:r>
            <a:r>
              <a:rPr dirty="0" err="1"/>
              <a:t>năng</a:t>
            </a:r>
            <a:r>
              <a:rPr dirty="0"/>
              <a:t> </a:t>
            </a:r>
            <a:r>
              <a:rPr dirty="0" err="1"/>
              <a:t>nghiệp</a:t>
            </a:r>
            <a:r>
              <a:rPr dirty="0"/>
              <a:t> </a:t>
            </a:r>
            <a:r>
              <a:rPr dirty="0" err="1"/>
              <a:t>vụ</a:t>
            </a:r>
            <a:r>
              <a:rPr dirty="0"/>
              <a:t>:</a:t>
            </a:r>
          </a:p>
          <a:p>
            <a:pPr marL="0" lvl="0" indent="0" algn="l" rtl="0">
              <a:spcBef>
                <a:spcPts val="0"/>
              </a:spcBef>
              <a:spcAft>
                <a:spcPts val="0"/>
              </a:spcAft>
              <a:buNone/>
            </a:pPr>
            <a:r>
              <a:rPr lang="da-GL" dirty="0"/>
              <a:t>Hệ thống có 2 chức năng chính là tiếp nhận hồ sơ và quản lý hồ sơ.</a:t>
            </a:r>
          </a:p>
          <a:p>
            <a:pPr marL="0" lvl="0" indent="0" algn="l" rtl="0">
              <a:spcBef>
                <a:spcPts val="0"/>
              </a:spcBef>
              <a:spcAft>
                <a:spcPts val="0"/>
              </a:spcAft>
              <a:buNone/>
            </a:pPr>
            <a:r>
              <a:rPr lang="da-GL" dirty="0"/>
              <a:t>-tiếp nhận hồ sơ có 3 chức năng con là: kiểm tra hồ sơ,lập danh sách những hồ sơ mới và cũ và kiểm tra ,xem xét các yêu cầu,đề nghị.</a:t>
            </a:r>
          </a:p>
          <a:p>
            <a:pPr marL="0" lvl="0" indent="0" algn="l" rtl="0">
              <a:spcBef>
                <a:spcPts val="0"/>
              </a:spcBef>
              <a:spcAft>
                <a:spcPts val="0"/>
              </a:spcAft>
              <a:buNone/>
            </a:pPr>
            <a:r>
              <a:rPr lang="da-GL" dirty="0"/>
              <a:t>-quản lý hồ sơ có 2 chức năng con là: cập nhật mới hồ sơ và cập nhật,chỉnh sửa,bổ sung thông tin mới</a:t>
            </a:r>
          </a:p>
          <a:p>
            <a:pPr marL="0" lvl="0" indent="0" algn="l" rtl="0">
              <a:spcBef>
                <a:spcPts val="0"/>
              </a:spcBef>
              <a:spcAft>
                <a:spcPts val="0"/>
              </a:spcAft>
              <a:buNone/>
            </a:pPr>
            <a:r>
              <a:rPr lang="da-GL" dirty="0"/>
              <a:t>(chuyển slide)</a:t>
            </a:r>
            <a:endParaRPr dirty="0"/>
          </a:p>
        </p:txBody>
      </p:sp>
    </p:spTree>
    <p:extLst>
      <p:ext uri="{BB962C8B-B14F-4D97-AF65-F5344CB8AC3E}">
        <p14:creationId xmlns:p14="http://schemas.microsoft.com/office/powerpoint/2010/main" val="270834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a:t>
            </a:r>
            <a:r>
              <a:rPr lang="da-GL" dirty="0"/>
              <a:t>ơ đồ phân rã chức năng </a:t>
            </a:r>
          </a:p>
          <a:p>
            <a:pPr marL="158750" indent="0">
              <a:buNone/>
            </a:pPr>
            <a:r>
              <a:rPr lang="da-GL" dirty="0"/>
              <a:t>và chuyển slide.</a:t>
            </a:r>
            <a:endParaRPr lang="en-US" dirty="0"/>
          </a:p>
        </p:txBody>
      </p:sp>
    </p:spTree>
    <p:extLst>
      <p:ext uri="{BB962C8B-B14F-4D97-AF65-F5344CB8AC3E}">
        <p14:creationId xmlns:p14="http://schemas.microsoft.com/office/powerpoint/2010/main" val="18211899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99450" y="1554450"/>
            <a:ext cx="5345100" cy="1727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500"/>
              <a:buNone/>
              <a:defRPr sz="7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899450" y="3243006"/>
            <a:ext cx="53451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143775"/>
            <a:ext cx="2233501" cy="3688951"/>
            <a:chOff x="0" y="-409600"/>
            <a:chExt cx="2233501" cy="3688951"/>
          </a:xfrm>
        </p:grpSpPr>
        <p:pic>
          <p:nvPicPr>
            <p:cNvPr id="12" name="Google Shape;12;p2"/>
            <p:cNvPicPr preferRelativeResize="0"/>
            <p:nvPr/>
          </p:nvPicPr>
          <p:blipFill rotWithShape="1">
            <a:blip r:embed="rId3">
              <a:alphaModFix/>
            </a:blip>
            <a:srcRect/>
            <a:stretch/>
          </p:blipFill>
          <p:spPr>
            <a:xfrm>
              <a:off x="755300" y="-409600"/>
              <a:ext cx="1478201" cy="3133350"/>
            </a:xfrm>
            <a:prstGeom prst="rect">
              <a:avLst/>
            </a:prstGeom>
            <a:noFill/>
            <a:ln>
              <a:noFill/>
            </a:ln>
          </p:spPr>
        </p:pic>
        <p:pic>
          <p:nvPicPr>
            <p:cNvPr id="13" name="Google Shape;13;p2"/>
            <p:cNvPicPr preferRelativeResize="0"/>
            <p:nvPr/>
          </p:nvPicPr>
          <p:blipFill rotWithShape="1">
            <a:blip r:embed="rId4">
              <a:alphaModFix/>
            </a:blip>
            <a:srcRect l="8767" b="7132"/>
            <a:stretch/>
          </p:blipFill>
          <p:spPr>
            <a:xfrm>
              <a:off x="0" y="403475"/>
              <a:ext cx="1307225" cy="2875876"/>
            </a:xfrm>
            <a:prstGeom prst="rect">
              <a:avLst/>
            </a:prstGeom>
            <a:noFill/>
            <a:ln>
              <a:noFill/>
            </a:ln>
          </p:spPr>
        </p:pic>
      </p:grpSp>
      <p:grpSp>
        <p:nvGrpSpPr>
          <p:cNvPr id="14" name="Google Shape;14;p2"/>
          <p:cNvGrpSpPr/>
          <p:nvPr/>
        </p:nvGrpSpPr>
        <p:grpSpPr>
          <a:xfrm>
            <a:off x="-3903963" y="-4014519"/>
            <a:ext cx="16951926" cy="13172538"/>
            <a:chOff x="-3903963" y="-4014519"/>
            <a:chExt cx="16951926" cy="13172538"/>
          </a:xfrm>
        </p:grpSpPr>
        <p:pic>
          <p:nvPicPr>
            <p:cNvPr id="15" name="Google Shape;15;p2"/>
            <p:cNvPicPr preferRelativeResize="0"/>
            <p:nvPr/>
          </p:nvPicPr>
          <p:blipFill>
            <a:blip r:embed="rId5">
              <a:alphaModFix/>
            </a:blip>
            <a:stretch>
              <a:fillRect/>
            </a:stretch>
          </p:blipFill>
          <p:spPr>
            <a:xfrm rot="8100000" flipH="1">
              <a:off x="6667299" y="-2573667"/>
              <a:ext cx="5775379" cy="4104245"/>
            </a:xfrm>
            <a:prstGeom prst="rect">
              <a:avLst/>
            </a:prstGeom>
            <a:noFill/>
            <a:ln>
              <a:noFill/>
            </a:ln>
          </p:spPr>
        </p:pic>
        <p:pic>
          <p:nvPicPr>
            <p:cNvPr id="16" name="Google Shape;16;p2"/>
            <p:cNvPicPr preferRelativeResize="0"/>
            <p:nvPr/>
          </p:nvPicPr>
          <p:blipFill>
            <a:blip r:embed="rId6">
              <a:alphaModFix/>
            </a:blip>
            <a:stretch>
              <a:fillRect/>
            </a:stretch>
          </p:blipFill>
          <p:spPr>
            <a:xfrm rot="-2700006">
              <a:off x="-3286508" y="3580957"/>
              <a:ext cx="5779007" cy="4140185"/>
            </a:xfrm>
            <a:prstGeom prst="rect">
              <a:avLst/>
            </a:prstGeom>
            <a:noFill/>
            <a:ln>
              <a:noFill/>
            </a:ln>
          </p:spPr>
        </p:pic>
      </p:grpSp>
      <p:grpSp>
        <p:nvGrpSpPr>
          <p:cNvPr id="17" name="Google Shape;17;p2"/>
          <p:cNvGrpSpPr/>
          <p:nvPr/>
        </p:nvGrpSpPr>
        <p:grpSpPr>
          <a:xfrm>
            <a:off x="7056225" y="1619475"/>
            <a:ext cx="2087774" cy="3524025"/>
            <a:chOff x="6931447" y="1452347"/>
            <a:chExt cx="2170018" cy="3662847"/>
          </a:xfrm>
        </p:grpSpPr>
        <p:pic>
          <p:nvPicPr>
            <p:cNvPr id="18" name="Google Shape;18;p2"/>
            <p:cNvPicPr preferRelativeResize="0"/>
            <p:nvPr/>
          </p:nvPicPr>
          <p:blipFill rotWithShape="1">
            <a:blip r:embed="rId7">
              <a:alphaModFix/>
            </a:blip>
            <a:srcRect r="43741"/>
            <a:stretch/>
          </p:blipFill>
          <p:spPr>
            <a:xfrm>
              <a:off x="7673132" y="1452347"/>
              <a:ext cx="1428333" cy="2783468"/>
            </a:xfrm>
            <a:prstGeom prst="rect">
              <a:avLst/>
            </a:prstGeom>
            <a:noFill/>
            <a:ln>
              <a:noFill/>
            </a:ln>
          </p:spPr>
        </p:pic>
        <p:pic>
          <p:nvPicPr>
            <p:cNvPr id="19" name="Google Shape;19;p2"/>
            <p:cNvPicPr preferRelativeResize="0"/>
            <p:nvPr/>
          </p:nvPicPr>
          <p:blipFill rotWithShape="1">
            <a:blip r:embed="rId3">
              <a:alphaModFix/>
            </a:blip>
            <a:srcRect b="23588"/>
            <a:stretch/>
          </p:blipFill>
          <p:spPr>
            <a:xfrm>
              <a:off x="6931447" y="2718510"/>
              <a:ext cx="1479783" cy="2396683"/>
            </a:xfrm>
            <a:prstGeom prst="rect">
              <a:avLst/>
            </a:prstGeom>
            <a:noFill/>
            <a:ln>
              <a:noFill/>
            </a:ln>
          </p:spPr>
        </p:pic>
        <p:pic>
          <p:nvPicPr>
            <p:cNvPr id="20" name="Google Shape;20;p2"/>
            <p:cNvPicPr preferRelativeResize="0"/>
            <p:nvPr/>
          </p:nvPicPr>
          <p:blipFill rotWithShape="1">
            <a:blip r:embed="rId8">
              <a:alphaModFix/>
            </a:blip>
            <a:srcRect r="21029" b="1854"/>
            <a:stretch/>
          </p:blipFill>
          <p:spPr>
            <a:xfrm>
              <a:off x="8035101" y="3615116"/>
              <a:ext cx="1066365" cy="150007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81575" y="2377837"/>
            <a:ext cx="3847500" cy="10041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7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3" name="Google Shape;23;p3"/>
          <p:cNvSpPr txBox="1">
            <a:spLocks noGrp="1"/>
          </p:cNvSpPr>
          <p:nvPr>
            <p:ph type="title" idx="2" hasCustomPrompt="1"/>
          </p:nvPr>
        </p:nvSpPr>
        <p:spPr>
          <a:xfrm>
            <a:off x="2142925" y="996454"/>
            <a:ext cx="1924800" cy="125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10000">
                <a:solidFill>
                  <a:schemeClr val="dk2"/>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4" name="Google Shape;24;p3"/>
          <p:cNvSpPr txBox="1">
            <a:spLocks noGrp="1"/>
          </p:cNvSpPr>
          <p:nvPr>
            <p:ph type="subTitle" idx="1"/>
          </p:nvPr>
        </p:nvSpPr>
        <p:spPr>
          <a:xfrm>
            <a:off x="1585675" y="3397644"/>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grpSp>
        <p:nvGrpSpPr>
          <p:cNvPr id="25" name="Google Shape;25;p3"/>
          <p:cNvGrpSpPr/>
          <p:nvPr/>
        </p:nvGrpSpPr>
        <p:grpSpPr>
          <a:xfrm>
            <a:off x="-11037" y="-1"/>
            <a:ext cx="8914787" cy="5252884"/>
            <a:chOff x="-11037" y="-1"/>
            <a:chExt cx="8914787" cy="5252884"/>
          </a:xfrm>
        </p:grpSpPr>
        <p:pic>
          <p:nvPicPr>
            <p:cNvPr id="26" name="Google Shape;26;p3"/>
            <p:cNvPicPr preferRelativeResize="0"/>
            <p:nvPr/>
          </p:nvPicPr>
          <p:blipFill rotWithShape="1">
            <a:blip r:embed="rId2">
              <a:alphaModFix/>
            </a:blip>
            <a:srcRect l="25272" t="12439" b="52191"/>
            <a:stretch/>
          </p:blipFill>
          <p:spPr>
            <a:xfrm flipH="1">
              <a:off x="3969227" y="-1"/>
              <a:ext cx="2006024" cy="1528776"/>
            </a:xfrm>
            <a:prstGeom prst="rect">
              <a:avLst/>
            </a:prstGeom>
            <a:noFill/>
            <a:ln>
              <a:noFill/>
            </a:ln>
          </p:spPr>
        </p:pic>
        <p:grpSp>
          <p:nvGrpSpPr>
            <p:cNvPr id="27" name="Google Shape;27;p3"/>
            <p:cNvGrpSpPr/>
            <p:nvPr/>
          </p:nvGrpSpPr>
          <p:grpSpPr>
            <a:xfrm>
              <a:off x="-11037" y="280070"/>
              <a:ext cx="8914787" cy="4972813"/>
              <a:chOff x="-11037" y="280070"/>
              <a:chExt cx="8914787" cy="4972813"/>
            </a:xfrm>
          </p:grpSpPr>
          <p:grpSp>
            <p:nvGrpSpPr>
              <p:cNvPr id="28" name="Google Shape;28;p3"/>
              <p:cNvGrpSpPr/>
              <p:nvPr/>
            </p:nvGrpSpPr>
            <p:grpSpPr>
              <a:xfrm>
                <a:off x="-11037" y="280070"/>
                <a:ext cx="1848912" cy="4972813"/>
                <a:chOff x="-11037" y="280070"/>
                <a:chExt cx="1848912" cy="4972813"/>
              </a:xfrm>
            </p:grpSpPr>
            <p:grpSp>
              <p:nvGrpSpPr>
                <p:cNvPr id="29" name="Google Shape;29;p3"/>
                <p:cNvGrpSpPr/>
                <p:nvPr/>
              </p:nvGrpSpPr>
              <p:grpSpPr>
                <a:xfrm>
                  <a:off x="-11037" y="280070"/>
                  <a:ext cx="1466819" cy="4972813"/>
                  <a:chOff x="0" y="132100"/>
                  <a:chExt cx="1478201" cy="5011401"/>
                </a:xfrm>
              </p:grpSpPr>
              <p:pic>
                <p:nvPicPr>
                  <p:cNvPr id="30" name="Google Shape;30;p3"/>
                  <p:cNvPicPr preferRelativeResize="0"/>
                  <p:nvPr/>
                </p:nvPicPr>
                <p:blipFill rotWithShape="1">
                  <a:blip r:embed="rId3">
                    <a:alphaModFix/>
                  </a:blip>
                  <a:srcRect/>
                  <a:stretch/>
                </p:blipFill>
                <p:spPr>
                  <a:xfrm>
                    <a:off x="0" y="132100"/>
                    <a:ext cx="1478201" cy="3133350"/>
                  </a:xfrm>
                  <a:prstGeom prst="rect">
                    <a:avLst/>
                  </a:prstGeom>
                  <a:noFill/>
                  <a:ln>
                    <a:noFill/>
                  </a:ln>
                </p:spPr>
              </p:pic>
              <p:pic>
                <p:nvPicPr>
                  <p:cNvPr id="31" name="Google Shape;31;p3"/>
                  <p:cNvPicPr preferRelativeResize="0"/>
                  <p:nvPr/>
                </p:nvPicPr>
                <p:blipFill rotWithShape="1">
                  <a:blip r:embed="rId4">
                    <a:alphaModFix/>
                  </a:blip>
                  <a:srcRect l="45012" b="7132"/>
                  <a:stretch/>
                </p:blipFill>
                <p:spPr>
                  <a:xfrm>
                    <a:off x="0" y="2267625"/>
                    <a:ext cx="787901" cy="2875876"/>
                  </a:xfrm>
                  <a:prstGeom prst="rect">
                    <a:avLst/>
                  </a:prstGeom>
                  <a:noFill/>
                  <a:ln>
                    <a:noFill/>
                  </a:ln>
                </p:spPr>
              </p:pic>
            </p:grpSp>
            <p:pic>
              <p:nvPicPr>
                <p:cNvPr id="32" name="Google Shape;32;p3"/>
                <p:cNvPicPr preferRelativeResize="0"/>
                <p:nvPr/>
              </p:nvPicPr>
              <p:blipFill rotWithShape="1">
                <a:blip r:embed="rId5">
                  <a:alphaModFix/>
                </a:blip>
                <a:srcRect b="54319"/>
                <a:stretch/>
              </p:blipFill>
              <p:spPr>
                <a:xfrm flipH="1">
                  <a:off x="722375" y="4291800"/>
                  <a:ext cx="1115500" cy="851700"/>
                </a:xfrm>
                <a:prstGeom prst="rect">
                  <a:avLst/>
                </a:prstGeom>
                <a:noFill/>
                <a:ln>
                  <a:noFill/>
                </a:ln>
              </p:spPr>
            </p:pic>
          </p:grpSp>
          <p:pic>
            <p:nvPicPr>
              <p:cNvPr id="33" name="Google Shape;33;p3"/>
              <p:cNvPicPr preferRelativeResize="0"/>
              <p:nvPr/>
            </p:nvPicPr>
            <p:blipFill rotWithShape="1">
              <a:blip r:embed="rId6">
                <a:alphaModFix/>
              </a:blip>
              <a:srcRect b="42146"/>
              <a:stretch/>
            </p:blipFill>
            <p:spPr>
              <a:xfrm>
                <a:off x="7480050" y="3397650"/>
                <a:ext cx="1423700" cy="1745851"/>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5"/>
        <p:cNvGrpSpPr/>
        <p:nvPr/>
      </p:nvGrpSpPr>
      <p:grpSpPr>
        <a:xfrm>
          <a:off x="0" y="0"/>
          <a:ext cx="0" cy="0"/>
          <a:chOff x="0" y="0"/>
          <a:chExt cx="0" cy="0"/>
        </a:xfrm>
      </p:grpSpPr>
      <p:sp>
        <p:nvSpPr>
          <p:cNvPr id="96" name="Google Shape;96;p13"/>
          <p:cNvSpPr txBox="1">
            <a:spLocks noGrp="1"/>
          </p:cNvSpPr>
          <p:nvPr>
            <p:ph type="title" hasCustomPrompt="1"/>
          </p:nvPr>
        </p:nvSpPr>
        <p:spPr>
          <a:xfrm>
            <a:off x="1428791" y="176132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40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7" name="Google Shape;97;p13"/>
          <p:cNvSpPr txBox="1">
            <a:spLocks noGrp="1"/>
          </p:cNvSpPr>
          <p:nvPr>
            <p:ph type="subTitle" idx="1"/>
          </p:nvPr>
        </p:nvSpPr>
        <p:spPr>
          <a:xfrm>
            <a:off x="727841" y="2369900"/>
            <a:ext cx="2287800" cy="37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600">
                <a:latin typeface="Londrina Solid"/>
                <a:ea typeface="Londrina Solid"/>
                <a:cs typeface="Londrina Solid"/>
                <a:sym typeface="Londrina Solid"/>
              </a:defRPr>
            </a:lvl1pPr>
            <a:lvl2pPr lvl="1">
              <a:lnSpc>
                <a:spcPct val="100000"/>
              </a:lnSpc>
              <a:spcBef>
                <a:spcPts val="0"/>
              </a:spcBef>
              <a:spcAft>
                <a:spcPts val="0"/>
              </a:spcAft>
              <a:buNone/>
              <a:defRPr sz="2600">
                <a:latin typeface="Londrina Solid"/>
                <a:ea typeface="Londrina Solid"/>
                <a:cs typeface="Londrina Solid"/>
                <a:sym typeface="Londrina Solid"/>
              </a:defRPr>
            </a:lvl2pPr>
            <a:lvl3pPr lvl="2">
              <a:lnSpc>
                <a:spcPct val="100000"/>
              </a:lnSpc>
              <a:spcBef>
                <a:spcPts val="0"/>
              </a:spcBef>
              <a:spcAft>
                <a:spcPts val="0"/>
              </a:spcAft>
              <a:buNone/>
              <a:defRPr sz="2600">
                <a:latin typeface="Londrina Solid"/>
                <a:ea typeface="Londrina Solid"/>
                <a:cs typeface="Londrina Solid"/>
                <a:sym typeface="Londrina Solid"/>
              </a:defRPr>
            </a:lvl3pPr>
            <a:lvl4pPr lvl="3">
              <a:lnSpc>
                <a:spcPct val="100000"/>
              </a:lnSpc>
              <a:spcBef>
                <a:spcPts val="0"/>
              </a:spcBef>
              <a:spcAft>
                <a:spcPts val="0"/>
              </a:spcAft>
              <a:buNone/>
              <a:defRPr sz="2600">
                <a:latin typeface="Londrina Solid"/>
                <a:ea typeface="Londrina Solid"/>
                <a:cs typeface="Londrina Solid"/>
                <a:sym typeface="Londrina Solid"/>
              </a:defRPr>
            </a:lvl4pPr>
            <a:lvl5pPr lvl="4">
              <a:lnSpc>
                <a:spcPct val="100000"/>
              </a:lnSpc>
              <a:spcBef>
                <a:spcPts val="0"/>
              </a:spcBef>
              <a:spcAft>
                <a:spcPts val="0"/>
              </a:spcAft>
              <a:buNone/>
              <a:defRPr sz="2600">
                <a:latin typeface="Londrina Solid"/>
                <a:ea typeface="Londrina Solid"/>
                <a:cs typeface="Londrina Solid"/>
                <a:sym typeface="Londrina Solid"/>
              </a:defRPr>
            </a:lvl5pPr>
            <a:lvl6pPr lvl="5">
              <a:lnSpc>
                <a:spcPct val="100000"/>
              </a:lnSpc>
              <a:spcBef>
                <a:spcPts val="0"/>
              </a:spcBef>
              <a:spcAft>
                <a:spcPts val="0"/>
              </a:spcAft>
              <a:buNone/>
              <a:defRPr sz="2600">
                <a:latin typeface="Londrina Solid"/>
                <a:ea typeface="Londrina Solid"/>
                <a:cs typeface="Londrina Solid"/>
                <a:sym typeface="Londrina Solid"/>
              </a:defRPr>
            </a:lvl6pPr>
            <a:lvl7pPr lvl="6">
              <a:lnSpc>
                <a:spcPct val="100000"/>
              </a:lnSpc>
              <a:spcBef>
                <a:spcPts val="0"/>
              </a:spcBef>
              <a:spcAft>
                <a:spcPts val="0"/>
              </a:spcAft>
              <a:buNone/>
              <a:defRPr sz="2600">
                <a:latin typeface="Londrina Solid"/>
                <a:ea typeface="Londrina Solid"/>
                <a:cs typeface="Londrina Solid"/>
                <a:sym typeface="Londrina Solid"/>
              </a:defRPr>
            </a:lvl7pPr>
            <a:lvl8pPr lvl="7">
              <a:lnSpc>
                <a:spcPct val="100000"/>
              </a:lnSpc>
              <a:spcBef>
                <a:spcPts val="0"/>
              </a:spcBef>
              <a:spcAft>
                <a:spcPts val="0"/>
              </a:spcAft>
              <a:buNone/>
              <a:defRPr sz="2600">
                <a:latin typeface="Londrina Solid"/>
                <a:ea typeface="Londrina Solid"/>
                <a:cs typeface="Londrina Solid"/>
                <a:sym typeface="Londrina Solid"/>
              </a:defRPr>
            </a:lvl8pPr>
            <a:lvl9pPr lvl="8">
              <a:lnSpc>
                <a:spcPct val="100000"/>
              </a:lnSpc>
              <a:spcBef>
                <a:spcPts val="0"/>
              </a:spcBef>
              <a:spcAft>
                <a:spcPts val="0"/>
              </a:spcAft>
              <a:buNone/>
              <a:defRPr sz="2600">
                <a:latin typeface="Londrina Solid"/>
                <a:ea typeface="Londrina Solid"/>
                <a:cs typeface="Londrina Solid"/>
                <a:sym typeface="Londrina Solid"/>
              </a:defRPr>
            </a:lvl9pPr>
          </a:lstStyle>
          <a:p>
            <a:endParaRPr/>
          </a:p>
        </p:txBody>
      </p:sp>
      <p:sp>
        <p:nvSpPr>
          <p:cNvPr id="98" name="Google Shape;98;p13"/>
          <p:cNvSpPr txBox="1">
            <a:spLocks noGrp="1"/>
          </p:cNvSpPr>
          <p:nvPr>
            <p:ph type="subTitle" idx="2"/>
          </p:nvPr>
        </p:nvSpPr>
        <p:spPr>
          <a:xfrm>
            <a:off x="727841" y="2741305"/>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99" name="Google Shape;99;p13"/>
          <p:cNvSpPr txBox="1">
            <a:spLocks noGrp="1"/>
          </p:cNvSpPr>
          <p:nvPr>
            <p:ph type="title" idx="3" hasCustomPrompt="1"/>
          </p:nvPr>
        </p:nvSpPr>
        <p:spPr>
          <a:xfrm>
            <a:off x="4129046" y="176132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40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0" name="Google Shape;100;p13"/>
          <p:cNvSpPr txBox="1">
            <a:spLocks noGrp="1"/>
          </p:cNvSpPr>
          <p:nvPr>
            <p:ph type="subTitle" idx="4"/>
          </p:nvPr>
        </p:nvSpPr>
        <p:spPr>
          <a:xfrm>
            <a:off x="3428100" y="2369900"/>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00">
                <a:latin typeface="Londrina Solid"/>
                <a:ea typeface="Londrina Solid"/>
                <a:cs typeface="Londrina Solid"/>
                <a:sym typeface="Londrina Solid"/>
              </a:defRPr>
            </a:lvl1pPr>
            <a:lvl2pPr lvl="1" rtl="0">
              <a:lnSpc>
                <a:spcPct val="100000"/>
              </a:lnSpc>
              <a:spcBef>
                <a:spcPts val="0"/>
              </a:spcBef>
              <a:spcAft>
                <a:spcPts val="0"/>
              </a:spcAft>
              <a:buNone/>
              <a:defRPr sz="2600">
                <a:latin typeface="Londrina Solid"/>
                <a:ea typeface="Londrina Solid"/>
                <a:cs typeface="Londrina Solid"/>
                <a:sym typeface="Londrina Solid"/>
              </a:defRPr>
            </a:lvl2pPr>
            <a:lvl3pPr lvl="2" rtl="0">
              <a:lnSpc>
                <a:spcPct val="100000"/>
              </a:lnSpc>
              <a:spcBef>
                <a:spcPts val="0"/>
              </a:spcBef>
              <a:spcAft>
                <a:spcPts val="0"/>
              </a:spcAft>
              <a:buNone/>
              <a:defRPr sz="2600">
                <a:latin typeface="Londrina Solid"/>
                <a:ea typeface="Londrina Solid"/>
                <a:cs typeface="Londrina Solid"/>
                <a:sym typeface="Londrina Solid"/>
              </a:defRPr>
            </a:lvl3pPr>
            <a:lvl4pPr lvl="3" rtl="0">
              <a:lnSpc>
                <a:spcPct val="100000"/>
              </a:lnSpc>
              <a:spcBef>
                <a:spcPts val="0"/>
              </a:spcBef>
              <a:spcAft>
                <a:spcPts val="0"/>
              </a:spcAft>
              <a:buNone/>
              <a:defRPr sz="2600">
                <a:latin typeface="Londrina Solid"/>
                <a:ea typeface="Londrina Solid"/>
                <a:cs typeface="Londrina Solid"/>
                <a:sym typeface="Londrina Solid"/>
              </a:defRPr>
            </a:lvl4pPr>
            <a:lvl5pPr lvl="4" rtl="0">
              <a:lnSpc>
                <a:spcPct val="100000"/>
              </a:lnSpc>
              <a:spcBef>
                <a:spcPts val="0"/>
              </a:spcBef>
              <a:spcAft>
                <a:spcPts val="0"/>
              </a:spcAft>
              <a:buNone/>
              <a:defRPr sz="2600">
                <a:latin typeface="Londrina Solid"/>
                <a:ea typeface="Londrina Solid"/>
                <a:cs typeface="Londrina Solid"/>
                <a:sym typeface="Londrina Solid"/>
              </a:defRPr>
            </a:lvl5pPr>
            <a:lvl6pPr lvl="5" rtl="0">
              <a:lnSpc>
                <a:spcPct val="100000"/>
              </a:lnSpc>
              <a:spcBef>
                <a:spcPts val="0"/>
              </a:spcBef>
              <a:spcAft>
                <a:spcPts val="0"/>
              </a:spcAft>
              <a:buNone/>
              <a:defRPr sz="2600">
                <a:latin typeface="Londrina Solid"/>
                <a:ea typeface="Londrina Solid"/>
                <a:cs typeface="Londrina Solid"/>
                <a:sym typeface="Londrina Solid"/>
              </a:defRPr>
            </a:lvl6pPr>
            <a:lvl7pPr lvl="6" rtl="0">
              <a:lnSpc>
                <a:spcPct val="100000"/>
              </a:lnSpc>
              <a:spcBef>
                <a:spcPts val="0"/>
              </a:spcBef>
              <a:spcAft>
                <a:spcPts val="0"/>
              </a:spcAft>
              <a:buNone/>
              <a:defRPr sz="2600">
                <a:latin typeface="Londrina Solid"/>
                <a:ea typeface="Londrina Solid"/>
                <a:cs typeface="Londrina Solid"/>
                <a:sym typeface="Londrina Solid"/>
              </a:defRPr>
            </a:lvl7pPr>
            <a:lvl8pPr lvl="7" rtl="0">
              <a:lnSpc>
                <a:spcPct val="100000"/>
              </a:lnSpc>
              <a:spcBef>
                <a:spcPts val="0"/>
              </a:spcBef>
              <a:spcAft>
                <a:spcPts val="0"/>
              </a:spcAft>
              <a:buNone/>
              <a:defRPr sz="2600">
                <a:latin typeface="Londrina Solid"/>
                <a:ea typeface="Londrina Solid"/>
                <a:cs typeface="Londrina Solid"/>
                <a:sym typeface="Londrina Solid"/>
              </a:defRPr>
            </a:lvl8pPr>
            <a:lvl9pPr lvl="8" rtl="0">
              <a:lnSpc>
                <a:spcPct val="100000"/>
              </a:lnSpc>
              <a:spcBef>
                <a:spcPts val="0"/>
              </a:spcBef>
              <a:spcAft>
                <a:spcPts val="0"/>
              </a:spcAft>
              <a:buNone/>
              <a:defRPr sz="2600">
                <a:latin typeface="Londrina Solid"/>
                <a:ea typeface="Londrina Solid"/>
                <a:cs typeface="Londrina Solid"/>
                <a:sym typeface="Londrina Solid"/>
              </a:defRPr>
            </a:lvl9pPr>
          </a:lstStyle>
          <a:p>
            <a:endParaRPr/>
          </a:p>
        </p:txBody>
      </p:sp>
      <p:sp>
        <p:nvSpPr>
          <p:cNvPr id="101" name="Google Shape;101;p13"/>
          <p:cNvSpPr txBox="1">
            <a:spLocks noGrp="1"/>
          </p:cNvSpPr>
          <p:nvPr>
            <p:ph type="subTitle" idx="5"/>
          </p:nvPr>
        </p:nvSpPr>
        <p:spPr>
          <a:xfrm>
            <a:off x="3428100" y="2741305"/>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02" name="Google Shape;102;p13"/>
          <p:cNvSpPr txBox="1">
            <a:spLocks noGrp="1"/>
          </p:cNvSpPr>
          <p:nvPr>
            <p:ph type="title" idx="6" hasCustomPrompt="1"/>
          </p:nvPr>
        </p:nvSpPr>
        <p:spPr>
          <a:xfrm>
            <a:off x="6829309" y="1761329"/>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40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3" name="Google Shape;103;p13"/>
          <p:cNvSpPr txBox="1">
            <a:spLocks noGrp="1"/>
          </p:cNvSpPr>
          <p:nvPr>
            <p:ph type="subTitle" idx="7"/>
          </p:nvPr>
        </p:nvSpPr>
        <p:spPr>
          <a:xfrm>
            <a:off x="6128359" y="2369900"/>
            <a:ext cx="2287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600">
                <a:latin typeface="Londrina Solid"/>
                <a:ea typeface="Londrina Solid"/>
                <a:cs typeface="Londrina Solid"/>
                <a:sym typeface="Londrina Solid"/>
              </a:defRPr>
            </a:lvl1pPr>
            <a:lvl2pPr lvl="1" rtl="0">
              <a:lnSpc>
                <a:spcPct val="100000"/>
              </a:lnSpc>
              <a:spcBef>
                <a:spcPts val="0"/>
              </a:spcBef>
              <a:spcAft>
                <a:spcPts val="0"/>
              </a:spcAft>
              <a:buNone/>
              <a:defRPr sz="2600">
                <a:latin typeface="Londrina Solid"/>
                <a:ea typeface="Londrina Solid"/>
                <a:cs typeface="Londrina Solid"/>
                <a:sym typeface="Londrina Solid"/>
              </a:defRPr>
            </a:lvl2pPr>
            <a:lvl3pPr lvl="2" rtl="0">
              <a:lnSpc>
                <a:spcPct val="100000"/>
              </a:lnSpc>
              <a:spcBef>
                <a:spcPts val="0"/>
              </a:spcBef>
              <a:spcAft>
                <a:spcPts val="0"/>
              </a:spcAft>
              <a:buNone/>
              <a:defRPr sz="2600">
                <a:latin typeface="Londrina Solid"/>
                <a:ea typeface="Londrina Solid"/>
                <a:cs typeface="Londrina Solid"/>
                <a:sym typeface="Londrina Solid"/>
              </a:defRPr>
            </a:lvl3pPr>
            <a:lvl4pPr lvl="3" rtl="0">
              <a:lnSpc>
                <a:spcPct val="100000"/>
              </a:lnSpc>
              <a:spcBef>
                <a:spcPts val="0"/>
              </a:spcBef>
              <a:spcAft>
                <a:spcPts val="0"/>
              </a:spcAft>
              <a:buNone/>
              <a:defRPr sz="2600">
                <a:latin typeface="Londrina Solid"/>
                <a:ea typeface="Londrina Solid"/>
                <a:cs typeface="Londrina Solid"/>
                <a:sym typeface="Londrina Solid"/>
              </a:defRPr>
            </a:lvl4pPr>
            <a:lvl5pPr lvl="4" rtl="0">
              <a:lnSpc>
                <a:spcPct val="100000"/>
              </a:lnSpc>
              <a:spcBef>
                <a:spcPts val="0"/>
              </a:spcBef>
              <a:spcAft>
                <a:spcPts val="0"/>
              </a:spcAft>
              <a:buNone/>
              <a:defRPr sz="2600">
                <a:latin typeface="Londrina Solid"/>
                <a:ea typeface="Londrina Solid"/>
                <a:cs typeface="Londrina Solid"/>
                <a:sym typeface="Londrina Solid"/>
              </a:defRPr>
            </a:lvl5pPr>
            <a:lvl6pPr lvl="5" rtl="0">
              <a:lnSpc>
                <a:spcPct val="100000"/>
              </a:lnSpc>
              <a:spcBef>
                <a:spcPts val="0"/>
              </a:spcBef>
              <a:spcAft>
                <a:spcPts val="0"/>
              </a:spcAft>
              <a:buNone/>
              <a:defRPr sz="2600">
                <a:latin typeface="Londrina Solid"/>
                <a:ea typeface="Londrina Solid"/>
                <a:cs typeface="Londrina Solid"/>
                <a:sym typeface="Londrina Solid"/>
              </a:defRPr>
            </a:lvl6pPr>
            <a:lvl7pPr lvl="6" rtl="0">
              <a:lnSpc>
                <a:spcPct val="100000"/>
              </a:lnSpc>
              <a:spcBef>
                <a:spcPts val="0"/>
              </a:spcBef>
              <a:spcAft>
                <a:spcPts val="0"/>
              </a:spcAft>
              <a:buNone/>
              <a:defRPr sz="2600">
                <a:latin typeface="Londrina Solid"/>
                <a:ea typeface="Londrina Solid"/>
                <a:cs typeface="Londrina Solid"/>
                <a:sym typeface="Londrina Solid"/>
              </a:defRPr>
            </a:lvl7pPr>
            <a:lvl8pPr lvl="7" rtl="0">
              <a:lnSpc>
                <a:spcPct val="100000"/>
              </a:lnSpc>
              <a:spcBef>
                <a:spcPts val="0"/>
              </a:spcBef>
              <a:spcAft>
                <a:spcPts val="0"/>
              </a:spcAft>
              <a:buNone/>
              <a:defRPr sz="2600">
                <a:latin typeface="Londrina Solid"/>
                <a:ea typeface="Londrina Solid"/>
                <a:cs typeface="Londrina Solid"/>
                <a:sym typeface="Londrina Solid"/>
              </a:defRPr>
            </a:lvl8pPr>
            <a:lvl9pPr lvl="8" rtl="0">
              <a:lnSpc>
                <a:spcPct val="100000"/>
              </a:lnSpc>
              <a:spcBef>
                <a:spcPts val="0"/>
              </a:spcBef>
              <a:spcAft>
                <a:spcPts val="0"/>
              </a:spcAft>
              <a:buNone/>
              <a:defRPr sz="2600">
                <a:latin typeface="Londrina Solid"/>
                <a:ea typeface="Londrina Solid"/>
                <a:cs typeface="Londrina Solid"/>
                <a:sym typeface="Londrina Solid"/>
              </a:defRPr>
            </a:lvl9pPr>
          </a:lstStyle>
          <a:p>
            <a:endParaRPr/>
          </a:p>
        </p:txBody>
      </p:sp>
      <p:sp>
        <p:nvSpPr>
          <p:cNvPr id="104" name="Google Shape;104;p13"/>
          <p:cNvSpPr txBox="1">
            <a:spLocks noGrp="1"/>
          </p:cNvSpPr>
          <p:nvPr>
            <p:ph type="subTitle" idx="8"/>
          </p:nvPr>
        </p:nvSpPr>
        <p:spPr>
          <a:xfrm>
            <a:off x="6128359" y="2741305"/>
            <a:ext cx="2287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05" name="Google Shape;105;p13"/>
          <p:cNvSpPr txBox="1">
            <a:spLocks noGrp="1"/>
          </p:cNvSpPr>
          <p:nvPr>
            <p:ph type="title" idx="9"/>
          </p:nvPr>
        </p:nvSpPr>
        <p:spPr>
          <a:xfrm>
            <a:off x="168135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06" name="Google Shape;106;p13"/>
          <p:cNvGrpSpPr/>
          <p:nvPr/>
        </p:nvGrpSpPr>
        <p:grpSpPr>
          <a:xfrm>
            <a:off x="-45875" y="194650"/>
            <a:ext cx="9636196" cy="4971987"/>
            <a:chOff x="-45875" y="194650"/>
            <a:chExt cx="9636196" cy="4971987"/>
          </a:xfrm>
        </p:grpSpPr>
        <p:pic>
          <p:nvPicPr>
            <p:cNvPr id="107" name="Google Shape;107;p13"/>
            <p:cNvPicPr preferRelativeResize="0"/>
            <p:nvPr/>
          </p:nvPicPr>
          <p:blipFill rotWithShape="1">
            <a:blip r:embed="rId2">
              <a:alphaModFix/>
            </a:blip>
            <a:srcRect r="5633" b="15533"/>
            <a:stretch/>
          </p:blipFill>
          <p:spPr>
            <a:xfrm flipH="1">
              <a:off x="-45875" y="194650"/>
              <a:ext cx="1536500" cy="2839198"/>
            </a:xfrm>
            <a:prstGeom prst="rect">
              <a:avLst/>
            </a:prstGeom>
            <a:noFill/>
            <a:ln>
              <a:noFill/>
            </a:ln>
          </p:spPr>
        </p:pic>
        <p:pic>
          <p:nvPicPr>
            <p:cNvPr id="108" name="Google Shape;108;p13"/>
            <p:cNvPicPr preferRelativeResize="0"/>
            <p:nvPr/>
          </p:nvPicPr>
          <p:blipFill>
            <a:blip r:embed="rId3">
              <a:alphaModFix/>
            </a:blip>
            <a:stretch>
              <a:fillRect/>
            </a:stretch>
          </p:blipFill>
          <p:spPr>
            <a:xfrm>
              <a:off x="-1" y="3997187"/>
              <a:ext cx="822511" cy="1169450"/>
            </a:xfrm>
            <a:prstGeom prst="rect">
              <a:avLst/>
            </a:prstGeom>
            <a:noFill/>
            <a:ln>
              <a:noFill/>
            </a:ln>
          </p:spPr>
        </p:pic>
        <p:pic>
          <p:nvPicPr>
            <p:cNvPr id="109" name="Google Shape;109;p13"/>
            <p:cNvPicPr preferRelativeResize="0"/>
            <p:nvPr/>
          </p:nvPicPr>
          <p:blipFill rotWithShape="1">
            <a:blip r:embed="rId4">
              <a:alphaModFix/>
            </a:blip>
            <a:srcRect l="85925" t="385" b="9879"/>
            <a:stretch/>
          </p:blipFill>
          <p:spPr>
            <a:xfrm rot="-5400000">
              <a:off x="6018000" y="2017500"/>
              <a:ext cx="1123176" cy="5128825"/>
            </a:xfrm>
            <a:prstGeom prst="rect">
              <a:avLst/>
            </a:prstGeom>
            <a:noFill/>
            <a:ln>
              <a:noFill/>
            </a:ln>
          </p:spPr>
        </p:pic>
        <p:pic>
          <p:nvPicPr>
            <p:cNvPr id="110" name="Google Shape;110;p13"/>
            <p:cNvPicPr preferRelativeResize="0"/>
            <p:nvPr/>
          </p:nvPicPr>
          <p:blipFill>
            <a:blip r:embed="rId5">
              <a:alphaModFix/>
            </a:blip>
            <a:stretch>
              <a:fillRect/>
            </a:stretch>
          </p:blipFill>
          <p:spPr>
            <a:xfrm>
              <a:off x="7868643" y="194659"/>
              <a:ext cx="1721677" cy="154514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244"/>
        <p:cNvGrpSpPr/>
        <p:nvPr/>
      </p:nvGrpSpPr>
      <p:grpSpPr>
        <a:xfrm>
          <a:off x="0" y="0"/>
          <a:ext cx="0" cy="0"/>
          <a:chOff x="0" y="0"/>
          <a:chExt cx="0" cy="0"/>
        </a:xfrm>
      </p:grpSpPr>
      <p:sp>
        <p:nvSpPr>
          <p:cNvPr id="245" name="Google Shape;245;p24"/>
          <p:cNvSpPr txBox="1">
            <a:spLocks noGrp="1"/>
          </p:cNvSpPr>
          <p:nvPr>
            <p:ph type="body" idx="1"/>
          </p:nvPr>
        </p:nvSpPr>
        <p:spPr>
          <a:xfrm>
            <a:off x="2345100" y="1539825"/>
            <a:ext cx="4453800" cy="2707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dk2"/>
              </a:buClr>
              <a:buSzPts val="1600"/>
              <a:buChar char="★"/>
              <a:defRPr sz="1600"/>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246" name="Google Shape;246;p24"/>
          <p:cNvSpPr txBox="1">
            <a:spLocks noGrp="1"/>
          </p:cNvSpPr>
          <p:nvPr>
            <p:ph type="title"/>
          </p:nvPr>
        </p:nvSpPr>
        <p:spPr>
          <a:xfrm>
            <a:off x="1681350" y="387600"/>
            <a:ext cx="5781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247" name="Google Shape;247;p24"/>
          <p:cNvGrpSpPr/>
          <p:nvPr/>
        </p:nvGrpSpPr>
        <p:grpSpPr>
          <a:xfrm>
            <a:off x="0" y="0"/>
            <a:ext cx="9248525" cy="5143500"/>
            <a:chOff x="0" y="0"/>
            <a:chExt cx="9248525" cy="5143500"/>
          </a:xfrm>
        </p:grpSpPr>
        <p:pic>
          <p:nvPicPr>
            <p:cNvPr id="248" name="Google Shape;248;p24"/>
            <p:cNvPicPr preferRelativeResize="0"/>
            <p:nvPr/>
          </p:nvPicPr>
          <p:blipFill rotWithShape="1">
            <a:blip r:embed="rId2">
              <a:alphaModFix/>
            </a:blip>
            <a:srcRect l="-13710" t="-28143" r="50000" b="57661"/>
            <a:stretch/>
          </p:blipFill>
          <p:spPr>
            <a:xfrm>
              <a:off x="5872775" y="2571750"/>
              <a:ext cx="3271226" cy="2571749"/>
            </a:xfrm>
            <a:prstGeom prst="rect">
              <a:avLst/>
            </a:prstGeom>
            <a:noFill/>
            <a:ln>
              <a:noFill/>
            </a:ln>
          </p:spPr>
        </p:pic>
        <p:pic>
          <p:nvPicPr>
            <p:cNvPr id="249" name="Google Shape;249;p24"/>
            <p:cNvPicPr preferRelativeResize="0"/>
            <p:nvPr/>
          </p:nvPicPr>
          <p:blipFill>
            <a:blip r:embed="rId3">
              <a:alphaModFix/>
            </a:blip>
            <a:stretch>
              <a:fillRect/>
            </a:stretch>
          </p:blipFill>
          <p:spPr>
            <a:xfrm>
              <a:off x="7589472" y="1728151"/>
              <a:ext cx="572481" cy="1687175"/>
            </a:xfrm>
            <a:prstGeom prst="rect">
              <a:avLst/>
            </a:prstGeom>
            <a:noFill/>
            <a:ln>
              <a:noFill/>
            </a:ln>
          </p:spPr>
        </p:pic>
        <p:pic>
          <p:nvPicPr>
            <p:cNvPr id="250" name="Google Shape;250;p24"/>
            <p:cNvPicPr preferRelativeResize="0"/>
            <p:nvPr/>
          </p:nvPicPr>
          <p:blipFill>
            <a:blip r:embed="rId4">
              <a:alphaModFix/>
            </a:blip>
            <a:stretch>
              <a:fillRect/>
            </a:stretch>
          </p:blipFill>
          <p:spPr>
            <a:xfrm>
              <a:off x="912875" y="2846889"/>
              <a:ext cx="848225" cy="1085561"/>
            </a:xfrm>
            <a:prstGeom prst="rect">
              <a:avLst/>
            </a:prstGeom>
            <a:noFill/>
            <a:ln>
              <a:noFill/>
            </a:ln>
          </p:spPr>
        </p:pic>
        <p:pic>
          <p:nvPicPr>
            <p:cNvPr id="251" name="Google Shape;251;p24"/>
            <p:cNvPicPr preferRelativeResize="0"/>
            <p:nvPr/>
          </p:nvPicPr>
          <p:blipFill rotWithShape="1">
            <a:blip r:embed="rId5">
              <a:alphaModFix/>
            </a:blip>
            <a:srcRect l="56525" t="3125" b="7051"/>
            <a:stretch/>
          </p:blipFill>
          <p:spPr>
            <a:xfrm>
              <a:off x="0" y="0"/>
              <a:ext cx="1699925" cy="1146525"/>
            </a:xfrm>
            <a:prstGeom prst="rect">
              <a:avLst/>
            </a:prstGeom>
            <a:noFill/>
            <a:ln>
              <a:noFill/>
            </a:ln>
          </p:spPr>
        </p:pic>
        <p:pic>
          <p:nvPicPr>
            <p:cNvPr id="252" name="Google Shape;252;p24"/>
            <p:cNvPicPr preferRelativeResize="0"/>
            <p:nvPr/>
          </p:nvPicPr>
          <p:blipFill>
            <a:blip r:embed="rId6">
              <a:alphaModFix amt="83000"/>
            </a:blip>
            <a:stretch>
              <a:fillRect/>
            </a:stretch>
          </p:blipFill>
          <p:spPr>
            <a:xfrm>
              <a:off x="8311749" y="160300"/>
              <a:ext cx="936775" cy="1565725"/>
            </a:xfrm>
            <a:prstGeom prst="rect">
              <a:avLst/>
            </a:prstGeom>
            <a:noFill/>
            <a:ln>
              <a:noFill/>
            </a:ln>
          </p:spPr>
        </p:pic>
        <p:pic>
          <p:nvPicPr>
            <p:cNvPr id="253" name="Google Shape;253;p24"/>
            <p:cNvPicPr preferRelativeResize="0"/>
            <p:nvPr/>
          </p:nvPicPr>
          <p:blipFill>
            <a:blip r:embed="rId7">
              <a:alphaModFix amt="77000"/>
            </a:blip>
            <a:stretch>
              <a:fillRect/>
            </a:stretch>
          </p:blipFill>
          <p:spPr>
            <a:xfrm>
              <a:off x="298275" y="3945700"/>
              <a:ext cx="848225" cy="1197800"/>
            </a:xfrm>
            <a:prstGeom prst="rect">
              <a:avLst/>
            </a:prstGeom>
            <a:noFill/>
            <a:ln>
              <a:noFill/>
            </a:ln>
          </p:spPr>
        </p:pic>
        <p:pic>
          <p:nvPicPr>
            <p:cNvPr id="254" name="Google Shape;254;p24"/>
            <p:cNvPicPr preferRelativeResize="0"/>
            <p:nvPr/>
          </p:nvPicPr>
          <p:blipFill rotWithShape="1">
            <a:blip r:embed="rId8">
              <a:alphaModFix/>
            </a:blip>
            <a:srcRect l="4734" b="28222"/>
            <a:stretch/>
          </p:blipFill>
          <p:spPr>
            <a:xfrm>
              <a:off x="0" y="1485625"/>
              <a:ext cx="1146500" cy="18308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07"/>
        <p:cNvGrpSpPr/>
        <p:nvPr/>
      </p:nvGrpSpPr>
      <p:grpSpPr>
        <a:xfrm>
          <a:off x="0" y="0"/>
          <a:ext cx="0" cy="0"/>
          <a:chOff x="0" y="0"/>
          <a:chExt cx="0" cy="0"/>
        </a:xfrm>
      </p:grpSpPr>
      <p:grpSp>
        <p:nvGrpSpPr>
          <p:cNvPr id="308" name="Google Shape;308;p31"/>
          <p:cNvGrpSpPr/>
          <p:nvPr/>
        </p:nvGrpSpPr>
        <p:grpSpPr>
          <a:xfrm>
            <a:off x="-127502" y="253913"/>
            <a:ext cx="9494990" cy="4889588"/>
            <a:chOff x="-127502" y="253913"/>
            <a:chExt cx="9494990" cy="4889588"/>
          </a:xfrm>
        </p:grpSpPr>
        <p:pic>
          <p:nvPicPr>
            <p:cNvPr id="309" name="Google Shape;309;p31"/>
            <p:cNvPicPr preferRelativeResize="0"/>
            <p:nvPr/>
          </p:nvPicPr>
          <p:blipFill rotWithShape="1">
            <a:blip r:embed="rId2">
              <a:alphaModFix amt="43000"/>
            </a:blip>
            <a:srcRect l="9198" t="18746" b="13281"/>
            <a:stretch/>
          </p:blipFill>
          <p:spPr>
            <a:xfrm flipH="1">
              <a:off x="0" y="3925725"/>
              <a:ext cx="9144000" cy="1217775"/>
            </a:xfrm>
            <a:prstGeom prst="rect">
              <a:avLst/>
            </a:prstGeom>
            <a:noFill/>
            <a:ln>
              <a:noFill/>
            </a:ln>
          </p:spPr>
        </p:pic>
        <p:grpSp>
          <p:nvGrpSpPr>
            <p:cNvPr id="310" name="Google Shape;310;p31"/>
            <p:cNvGrpSpPr/>
            <p:nvPr/>
          </p:nvGrpSpPr>
          <p:grpSpPr>
            <a:xfrm>
              <a:off x="-127502" y="253913"/>
              <a:ext cx="9494990" cy="3713526"/>
              <a:chOff x="-127502" y="253913"/>
              <a:chExt cx="9494990" cy="3713526"/>
            </a:xfrm>
          </p:grpSpPr>
          <p:pic>
            <p:nvPicPr>
              <p:cNvPr id="311" name="Google Shape;311;p31"/>
              <p:cNvPicPr preferRelativeResize="0"/>
              <p:nvPr/>
            </p:nvPicPr>
            <p:blipFill rotWithShape="1">
              <a:blip r:embed="rId3">
                <a:alphaModFix/>
              </a:blip>
              <a:srcRect l="51357" b="62580"/>
              <a:stretch/>
            </p:blipFill>
            <p:spPr>
              <a:xfrm flipH="1">
                <a:off x="8053578" y="253913"/>
                <a:ext cx="1118425" cy="1385277"/>
              </a:xfrm>
              <a:prstGeom prst="rect">
                <a:avLst/>
              </a:prstGeom>
              <a:noFill/>
              <a:ln>
                <a:noFill/>
              </a:ln>
            </p:spPr>
          </p:pic>
          <p:pic>
            <p:nvPicPr>
              <p:cNvPr id="312" name="Google Shape;312;p31"/>
              <p:cNvPicPr preferRelativeResize="0"/>
              <p:nvPr/>
            </p:nvPicPr>
            <p:blipFill>
              <a:blip r:embed="rId4">
                <a:alphaModFix/>
              </a:blip>
              <a:stretch>
                <a:fillRect/>
              </a:stretch>
            </p:blipFill>
            <p:spPr>
              <a:xfrm rot="-1073813" flipH="1">
                <a:off x="8559753" y="2155943"/>
                <a:ext cx="565388" cy="1666265"/>
              </a:xfrm>
              <a:prstGeom prst="rect">
                <a:avLst/>
              </a:prstGeom>
              <a:noFill/>
              <a:ln>
                <a:noFill/>
              </a:ln>
            </p:spPr>
          </p:pic>
          <p:pic>
            <p:nvPicPr>
              <p:cNvPr id="313" name="Google Shape;313;p31"/>
              <p:cNvPicPr preferRelativeResize="0"/>
              <p:nvPr/>
            </p:nvPicPr>
            <p:blipFill rotWithShape="1">
              <a:blip r:embed="rId5">
                <a:alphaModFix/>
              </a:blip>
              <a:srcRect l="31172"/>
              <a:stretch/>
            </p:blipFill>
            <p:spPr>
              <a:xfrm>
                <a:off x="-127502" y="253913"/>
                <a:ext cx="1587526" cy="3713526"/>
              </a:xfrm>
              <a:prstGeom prst="rect">
                <a:avLst/>
              </a:prstGeom>
              <a:noFill/>
              <a:ln>
                <a:noFill/>
              </a:ln>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14"/>
        <p:cNvGrpSpPr/>
        <p:nvPr/>
      </p:nvGrpSpPr>
      <p:grpSpPr>
        <a:xfrm>
          <a:off x="0" y="0"/>
          <a:ext cx="0" cy="0"/>
          <a:chOff x="0" y="0"/>
          <a:chExt cx="0" cy="0"/>
        </a:xfrm>
      </p:grpSpPr>
      <p:grpSp>
        <p:nvGrpSpPr>
          <p:cNvPr id="315" name="Google Shape;315;p32"/>
          <p:cNvGrpSpPr/>
          <p:nvPr/>
        </p:nvGrpSpPr>
        <p:grpSpPr>
          <a:xfrm flipH="1">
            <a:off x="-41787" y="211775"/>
            <a:ext cx="9227575" cy="4931725"/>
            <a:chOff x="-41787" y="211775"/>
            <a:chExt cx="9227575" cy="4931725"/>
          </a:xfrm>
        </p:grpSpPr>
        <p:pic>
          <p:nvPicPr>
            <p:cNvPr id="316" name="Google Shape;316;p32"/>
            <p:cNvPicPr preferRelativeResize="0"/>
            <p:nvPr/>
          </p:nvPicPr>
          <p:blipFill rotWithShape="1">
            <a:blip r:embed="rId2">
              <a:alphaModFix/>
            </a:blip>
            <a:srcRect l="85925" t="385" b="9879"/>
            <a:stretch/>
          </p:blipFill>
          <p:spPr>
            <a:xfrm rot="5400000" flipH="1">
              <a:off x="2002837" y="2017500"/>
              <a:ext cx="1123176" cy="5128825"/>
            </a:xfrm>
            <a:prstGeom prst="rect">
              <a:avLst/>
            </a:prstGeom>
            <a:noFill/>
            <a:ln>
              <a:noFill/>
            </a:ln>
          </p:spPr>
        </p:pic>
        <p:grpSp>
          <p:nvGrpSpPr>
            <p:cNvPr id="317" name="Google Shape;317;p32"/>
            <p:cNvGrpSpPr/>
            <p:nvPr/>
          </p:nvGrpSpPr>
          <p:grpSpPr>
            <a:xfrm>
              <a:off x="-41787" y="211775"/>
              <a:ext cx="9227575" cy="1966765"/>
              <a:chOff x="0" y="211775"/>
              <a:chExt cx="9227575" cy="1966765"/>
            </a:xfrm>
          </p:grpSpPr>
          <p:pic>
            <p:nvPicPr>
              <p:cNvPr id="318" name="Google Shape;318;p32"/>
              <p:cNvPicPr preferRelativeResize="0"/>
              <p:nvPr/>
            </p:nvPicPr>
            <p:blipFill rotWithShape="1">
              <a:blip r:embed="rId3">
                <a:alphaModFix/>
              </a:blip>
              <a:srcRect l="51357" b="62580"/>
              <a:stretch/>
            </p:blipFill>
            <p:spPr>
              <a:xfrm>
                <a:off x="0" y="793263"/>
                <a:ext cx="1118425" cy="1385277"/>
              </a:xfrm>
              <a:prstGeom prst="rect">
                <a:avLst/>
              </a:prstGeom>
              <a:noFill/>
              <a:ln>
                <a:noFill/>
              </a:ln>
            </p:spPr>
          </p:pic>
          <p:pic>
            <p:nvPicPr>
              <p:cNvPr id="319" name="Google Shape;319;p32"/>
              <p:cNvPicPr preferRelativeResize="0"/>
              <p:nvPr/>
            </p:nvPicPr>
            <p:blipFill rotWithShape="1">
              <a:blip r:embed="rId4">
                <a:alphaModFix/>
              </a:blip>
              <a:srcRect l="6156" b="27272"/>
              <a:stretch/>
            </p:blipFill>
            <p:spPr>
              <a:xfrm flipH="1">
                <a:off x="8088950" y="211775"/>
                <a:ext cx="1138625" cy="1870350"/>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Londrina Solid"/>
              <a:buNone/>
              <a:defRPr sz="3200">
                <a:solidFill>
                  <a:schemeClr val="dk1"/>
                </a:solidFill>
                <a:latin typeface="Londrina Solid"/>
                <a:ea typeface="Londrina Solid"/>
                <a:cs typeface="Londrina Solid"/>
                <a:sym typeface="Londrina Solid"/>
              </a:defRPr>
            </a:lvl1pPr>
            <a:lvl2pPr lvl="1"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2pPr>
            <a:lvl3pPr lvl="2"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3pPr>
            <a:lvl4pPr lvl="3"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4pPr>
            <a:lvl5pPr lvl="4"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5pPr>
            <a:lvl6pPr lvl="5"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6pPr>
            <a:lvl7pPr lvl="6"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7pPr>
            <a:lvl8pPr lvl="7"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8pPr>
            <a:lvl9pPr lvl="8"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1pPr>
            <a:lvl2pPr marL="914400" lvl="1"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2pPr>
            <a:lvl3pPr marL="1371600" lvl="2"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3pPr>
            <a:lvl4pPr marL="1828800" lvl="3"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4pPr>
            <a:lvl5pPr marL="2286000" lvl="4"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5pPr>
            <a:lvl6pPr marL="2743200" lvl="5"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6pPr>
            <a:lvl7pPr marL="3200400" lvl="6"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7pPr>
            <a:lvl8pPr marL="3657600" lvl="7"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8pPr>
            <a:lvl9pPr marL="4114800" lvl="8" indent="-330200">
              <a:lnSpc>
                <a:spcPct val="100000"/>
              </a:lnSpc>
              <a:spcBef>
                <a:spcPts val="0"/>
              </a:spcBef>
              <a:spcAft>
                <a:spcPts val="0"/>
              </a:spcAft>
              <a:buClr>
                <a:schemeClr val="dk1"/>
              </a:buClr>
              <a:buSzPts val="1600"/>
              <a:buFont typeface="DM Sans"/>
              <a:buChar char="■"/>
              <a:defRPr sz="16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0"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txBox="1">
            <a:spLocks noGrp="1"/>
          </p:cNvSpPr>
          <p:nvPr>
            <p:ph type="ctrTitle"/>
          </p:nvPr>
        </p:nvSpPr>
        <p:spPr>
          <a:xfrm>
            <a:off x="1117599" y="1554450"/>
            <a:ext cx="7032171" cy="17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latin typeface="Times New Roman" panose="02020603050405020304" pitchFamily="18" charset="0"/>
                <a:cs typeface="Times New Roman" panose="02020603050405020304" pitchFamily="18" charset="0"/>
              </a:rPr>
              <a:t>B</a:t>
            </a:r>
            <a:r>
              <a:rPr lang="da-GL" sz="4000" dirty="0">
                <a:latin typeface="Times New Roman" panose="02020603050405020304" pitchFamily="18" charset="0"/>
                <a:cs typeface="Times New Roman" panose="02020603050405020304" pitchFamily="18" charset="0"/>
              </a:rPr>
              <a:t>ÁO</a:t>
            </a:r>
            <a:r>
              <a:rPr lang="da-GL" sz="4400" dirty="0">
                <a:latin typeface="Times New Roman" panose="02020603050405020304" pitchFamily="18" charset="0"/>
                <a:cs typeface="Times New Roman" panose="02020603050405020304" pitchFamily="18" charset="0"/>
              </a:rPr>
              <a:t> CÁO ĐỒ ÁN</a:t>
            </a:r>
            <a:r>
              <a:rPr lang="en" sz="4400" dirty="0">
                <a:latin typeface="Times New Roman" panose="02020603050405020304" pitchFamily="18" charset="0"/>
                <a:cs typeface="Times New Roman" panose="02020603050405020304" pitchFamily="18" charset="0"/>
              </a:rPr>
              <a:t> </a:t>
            </a:r>
            <a:br>
              <a:rPr lang="da-GL" sz="4400" dirty="0">
                <a:latin typeface="Times New Roman" panose="02020603050405020304" pitchFamily="18" charset="0"/>
                <a:cs typeface="Times New Roman" panose="02020603050405020304" pitchFamily="18" charset="0"/>
              </a:rPr>
            </a:br>
            <a:r>
              <a:rPr lang="da-GL" sz="4400" dirty="0">
                <a:solidFill>
                  <a:schemeClr val="dk2"/>
                </a:solidFill>
                <a:latin typeface="Times New Roman" panose="02020603050405020304" pitchFamily="18" charset="0"/>
                <a:cs typeface="Times New Roman" panose="02020603050405020304" pitchFamily="18" charset="0"/>
              </a:rPr>
              <a:t>TÊN ĐỀ TÀI: XÂY DỰNG WEBSITE TÌM VIỆC CHO SINH VIÊN Ở KHÁNH HÒA</a:t>
            </a:r>
            <a:endParaRPr sz="4400" dirty="0">
              <a:solidFill>
                <a:schemeClr val="dk2"/>
              </a:solidFill>
              <a:latin typeface="Times New Roman" panose="02020603050405020304" pitchFamily="18" charset="0"/>
              <a:cs typeface="Times New Roman" panose="02020603050405020304" pitchFamily="18" charset="0"/>
            </a:endParaRPr>
          </a:p>
        </p:txBody>
      </p:sp>
      <p:sp>
        <p:nvSpPr>
          <p:cNvPr id="329" name="Google Shape;329;p35"/>
          <p:cNvSpPr txBox="1">
            <a:spLocks noGrp="1"/>
          </p:cNvSpPr>
          <p:nvPr>
            <p:ph type="subTitle" idx="1"/>
          </p:nvPr>
        </p:nvSpPr>
        <p:spPr>
          <a:xfrm>
            <a:off x="2405742" y="3634892"/>
            <a:ext cx="4332515" cy="15086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G</a:t>
            </a:r>
            <a:r>
              <a:rPr lang="da-GL" dirty="0">
                <a:latin typeface="Times New Roman" panose="02020603050405020304" pitchFamily="18" charset="0"/>
                <a:cs typeface="Times New Roman" panose="02020603050405020304" pitchFamily="18" charset="0"/>
              </a:rPr>
              <a:t>iảng viên hướng dẫn: Trương Phi Hồ</a:t>
            </a:r>
          </a:p>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Tên sinh viên: Đào Đăng Quang</a:t>
            </a:r>
          </a:p>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MSSV: 17ĐC045</a:t>
            </a:r>
          </a:p>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Lớp: DHCN4B</a:t>
            </a:r>
            <a:endParaRPr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8254E07-C084-485C-87D4-877C3F1A4DFB}"/>
              </a:ext>
            </a:extLst>
          </p:cNvPr>
          <p:cNvSpPr txBox="1"/>
          <p:nvPr/>
        </p:nvSpPr>
        <p:spPr>
          <a:xfrm>
            <a:off x="1117600" y="0"/>
            <a:ext cx="7032171"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a:t>
            </a:r>
            <a:r>
              <a:rPr lang="da-GL" sz="2400" b="1" dirty="0">
                <a:latin typeface="Times New Roman" panose="02020603050405020304" pitchFamily="18" charset="0"/>
                <a:cs typeface="Times New Roman" panose="02020603050405020304" pitchFamily="18" charset="0"/>
              </a:rPr>
              <a:t>RƯỜNG ĐẠI HỌC THÔNG TIN LIÊN LẠC</a:t>
            </a:r>
          </a:p>
          <a:p>
            <a:pPr algn="ctr"/>
            <a:r>
              <a:rPr lang="en-US" sz="2400" b="1" dirty="0">
                <a:latin typeface="Times New Roman" panose="02020603050405020304" pitchFamily="18" charset="0"/>
                <a:cs typeface="Times New Roman" panose="02020603050405020304" pitchFamily="18" charset="0"/>
              </a:rPr>
              <a:t>K</a:t>
            </a:r>
            <a:r>
              <a:rPr lang="da-GL" sz="2400" b="1" dirty="0">
                <a:latin typeface="Times New Roman" panose="02020603050405020304" pitchFamily="18" charset="0"/>
                <a:cs typeface="Times New Roman" panose="02020603050405020304" pitchFamily="18" charset="0"/>
              </a:rPr>
              <a:t>HOA CNTT-TÁC CHIẾN KGM</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2B534F-E3FA-4C25-93A0-9624E9009F26}"/>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1. Mô hình thực thể liên kết: </a:t>
            </a:r>
          </a:p>
          <a:p>
            <a:pPr marL="127000" indent="0">
              <a:buNone/>
            </a:pPr>
            <a:endParaRPr lang="da-GL" dirty="0">
              <a:latin typeface="Times New Roman" panose="02020603050405020304" pitchFamily="18" charset="0"/>
              <a:cs typeface="Times New Roman" panose="02020603050405020304" pitchFamily="18" charset="0"/>
            </a:endParaRPr>
          </a:p>
          <a:p>
            <a:pPr marL="469900" indent="-342900">
              <a:buAutoNum type="arabicPeriod"/>
            </a:pPr>
            <a:endParaRPr lang="da-GL" dirty="0">
              <a:latin typeface="Times New Roman" panose="02020603050405020304" pitchFamily="18" charset="0"/>
              <a:cs typeface="Times New Roman" panose="02020603050405020304" pitchFamily="18" charset="0"/>
            </a:endParaRPr>
          </a:p>
          <a:p>
            <a:pPr marL="127000" indent="0">
              <a:buNone/>
            </a:pPr>
            <a:endParaRPr lang="da-GL" dirty="0">
              <a:latin typeface="Times New Roman" panose="02020603050405020304" pitchFamily="18" charset="0"/>
              <a:cs typeface="Times New Roman" panose="02020603050405020304" pitchFamily="18" charset="0"/>
            </a:endParaRPr>
          </a:p>
          <a:p>
            <a:pPr marL="12700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4AD242-8E0E-4FB0-9544-B0717BB82E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5100" y="1913565"/>
            <a:ext cx="4651102" cy="3140444"/>
          </a:xfrm>
          <a:prstGeom prst="rect">
            <a:avLst/>
          </a:prstGeom>
          <a:noFill/>
          <a:ln>
            <a:noFill/>
          </a:ln>
        </p:spPr>
      </p:pic>
      <p:sp>
        <p:nvSpPr>
          <p:cNvPr id="7" name="Google Shape;382;p41">
            <a:extLst>
              <a:ext uri="{FF2B5EF4-FFF2-40B4-BE49-F238E27FC236}">
                <a16:creationId xmlns:a16="http://schemas.microsoft.com/office/drawing/2014/main" id="{CF8C7943-1B0B-417A-B70A-1FED3AC8A4FA}"/>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da-GL" dirty="0">
                <a:latin typeface="Times New Roman" panose="02020603050405020304" pitchFamily="18" charset="0"/>
                <a:cs typeface="Times New Roman" panose="02020603050405020304" pitchFamily="18" charset="0"/>
              </a:rPr>
              <a:t>2. Phân tích dữ liệu nghiệp vụ:</a:t>
            </a:r>
          </a:p>
        </p:txBody>
      </p:sp>
    </p:spTree>
    <p:extLst>
      <p:ext uri="{BB962C8B-B14F-4D97-AF65-F5344CB8AC3E}">
        <p14:creationId xmlns:p14="http://schemas.microsoft.com/office/powerpoint/2010/main" val="41055664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C4592D-D9B6-4683-B80E-ECA68FF48E7E}"/>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2. Mô hình quan hệ RM:</a:t>
            </a:r>
          </a:p>
          <a:p>
            <a:pPr marL="127000" indent="0">
              <a:buNone/>
            </a:pP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770AF6E4-F01B-427C-8B67-0E7F1F62939B}"/>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da-GL" dirty="0">
                <a:latin typeface="Times New Roman" panose="02020603050405020304" pitchFamily="18" charset="0"/>
                <a:cs typeface="Times New Roman" panose="02020603050405020304" pitchFamily="18" charset="0"/>
              </a:rPr>
              <a:t>2. Phân tích dữ liệu nghiệp vụ:</a:t>
            </a:r>
          </a:p>
        </p:txBody>
      </p:sp>
      <p:pic>
        <p:nvPicPr>
          <p:cNvPr id="5" name="Picture 4">
            <a:extLst>
              <a:ext uri="{FF2B5EF4-FFF2-40B4-BE49-F238E27FC236}">
                <a16:creationId xmlns:a16="http://schemas.microsoft.com/office/drawing/2014/main" id="{31232856-87F2-4814-BDE7-A1488A5BE2F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5101" y="1942213"/>
            <a:ext cx="4453800" cy="3104707"/>
          </a:xfrm>
          <a:prstGeom prst="rect">
            <a:avLst/>
          </a:prstGeom>
          <a:noFill/>
          <a:ln>
            <a:noFill/>
          </a:ln>
        </p:spPr>
      </p:pic>
    </p:spTree>
    <p:extLst>
      <p:ext uri="{BB962C8B-B14F-4D97-AF65-F5344CB8AC3E}">
        <p14:creationId xmlns:p14="http://schemas.microsoft.com/office/powerpoint/2010/main" val="26427713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7F063-DCC0-4F94-823A-2C1AC76A22C9}"/>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Người dùng:</a:t>
            </a:r>
          </a:p>
          <a:p>
            <a:pPr marL="584200" lvl="1" indent="0">
              <a:buNone/>
            </a:pPr>
            <a:r>
              <a:rPr lang="da-GL" dirty="0">
                <a:latin typeface="Times New Roman" panose="02020603050405020304" pitchFamily="18" charset="0"/>
                <a:cs typeface="Times New Roman" panose="02020603050405020304" pitchFamily="18" charset="0"/>
              </a:rPr>
              <a:t>-đăng ký/đăng nhập hệ thống.</a:t>
            </a:r>
          </a:p>
          <a:p>
            <a:pPr marL="584200" lvl="1" indent="0">
              <a:buNone/>
            </a:pPr>
            <a:r>
              <a:rPr lang="da-GL" dirty="0">
                <a:latin typeface="Times New Roman" panose="02020603050405020304" pitchFamily="18" charset="0"/>
                <a:cs typeface="Times New Roman" panose="02020603050405020304" pitchFamily="18" charset="0"/>
              </a:rPr>
              <a:t>-xem danh sách và tìm kiếm công việc.</a:t>
            </a:r>
          </a:p>
          <a:p>
            <a:pPr marL="584200" lvl="1" indent="0">
              <a:buNone/>
            </a:pPr>
            <a:r>
              <a:rPr lang="da-GL" dirty="0">
                <a:latin typeface="Times New Roman" panose="02020603050405020304" pitchFamily="18" charset="0"/>
                <a:cs typeface="Times New Roman" panose="02020603050405020304" pitchFamily="18" charset="0"/>
              </a:rPr>
              <a:t>-Gửi hồ sơ tìm việc online.</a:t>
            </a:r>
          </a:p>
          <a:p>
            <a:pPr marL="127000" indent="0">
              <a:buNone/>
            </a:pPr>
            <a:r>
              <a:rPr lang="da-GL" dirty="0">
                <a:latin typeface="Times New Roman" panose="02020603050405020304" pitchFamily="18" charset="0"/>
                <a:cs typeface="Times New Roman" panose="02020603050405020304" pitchFamily="18" charset="0"/>
              </a:rPr>
              <a:t>Quản trị viên:</a:t>
            </a:r>
          </a:p>
          <a:p>
            <a:pPr marL="584200" lvl="1" indent="0">
              <a:buNone/>
            </a:pPr>
            <a:r>
              <a:rPr lang="da-GL" dirty="0">
                <a:latin typeface="Times New Roman" panose="02020603050405020304" pitchFamily="18" charset="0"/>
                <a:cs typeface="Times New Roman" panose="02020603050405020304" pitchFamily="18" charset="0"/>
              </a:rPr>
              <a:t>-đăng nhập vào trang quản trị.</a:t>
            </a:r>
          </a:p>
          <a:p>
            <a:pPr marL="584200" lvl="1" indent="0">
              <a:buNone/>
            </a:pPr>
            <a:r>
              <a:rPr lang="da-GL" dirty="0">
                <a:latin typeface="Times New Roman" panose="02020603050405020304" pitchFamily="18" charset="0"/>
                <a:cs typeface="Times New Roman" panose="02020603050405020304" pitchFamily="18" charset="0"/>
              </a:rPr>
              <a:t>-Thêm/xóa/sửa thông tin.</a:t>
            </a:r>
          </a:p>
        </p:txBody>
      </p:sp>
      <p:sp>
        <p:nvSpPr>
          <p:cNvPr id="4" name="Google Shape;382;p41">
            <a:extLst>
              <a:ext uri="{FF2B5EF4-FFF2-40B4-BE49-F238E27FC236}">
                <a16:creationId xmlns:a16="http://schemas.microsoft.com/office/drawing/2014/main" id="{D4E1DF75-AA3A-47AF-96F4-0DBC804B28CE}"/>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da-GL" dirty="0">
                <a:latin typeface="Times New Roman" panose="02020603050405020304" pitchFamily="18" charset="0"/>
                <a:cs typeface="Times New Roman" panose="02020603050405020304" pitchFamily="18" charset="0"/>
              </a:rPr>
              <a:t>3. Thiết kế hệ thống kiểm soát :</a:t>
            </a:r>
          </a:p>
        </p:txBody>
      </p:sp>
    </p:spTree>
    <p:extLst>
      <p:ext uri="{BB962C8B-B14F-4D97-AF65-F5344CB8AC3E}">
        <p14:creationId xmlns:p14="http://schemas.microsoft.com/office/powerpoint/2010/main" val="21445807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1181575" y="2377837"/>
            <a:ext cx="40553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sz="3000" dirty="0">
                <a:latin typeface="Times New Roman" panose="02020603050405020304" pitchFamily="18" charset="0"/>
                <a:cs typeface="Times New Roman" panose="02020603050405020304" pitchFamily="18" charset="0"/>
              </a:rPr>
              <a:t>Cài đặt</a:t>
            </a:r>
            <a:endParaRPr sz="3000" dirty="0">
              <a:latin typeface="Times New Roman" panose="02020603050405020304" pitchFamily="18" charset="0"/>
              <a:cs typeface="Times New Roman" panose="02020603050405020304" pitchFamily="18" charset="0"/>
            </a:endParaRPr>
          </a:p>
        </p:txBody>
      </p:sp>
      <p:sp>
        <p:nvSpPr>
          <p:cNvPr id="374" name="Google Shape;374;p40"/>
          <p:cNvSpPr txBox="1">
            <a:spLocks noGrp="1"/>
          </p:cNvSpPr>
          <p:nvPr>
            <p:ph type="title" idx="2"/>
          </p:nvPr>
        </p:nvSpPr>
        <p:spPr>
          <a:xfrm>
            <a:off x="2142925" y="996454"/>
            <a:ext cx="1924800" cy="12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C</a:t>
            </a:r>
            <a:r>
              <a:rPr lang="da-GL" sz="3200" dirty="0">
                <a:latin typeface="Times New Roman" panose="02020603050405020304" pitchFamily="18" charset="0"/>
                <a:cs typeface="Times New Roman" panose="02020603050405020304" pitchFamily="18" charset="0"/>
              </a:rPr>
              <a:t>hương 03</a:t>
            </a:r>
            <a:endParaRPr sz="3200" dirty="0">
              <a:latin typeface="Times New Roman" panose="02020603050405020304" pitchFamily="18" charset="0"/>
              <a:cs typeface="Times New Roman" panose="02020603050405020304" pitchFamily="18" charset="0"/>
            </a:endParaRPr>
          </a:p>
        </p:txBody>
      </p:sp>
      <p:pic>
        <p:nvPicPr>
          <p:cNvPr id="376" name="Google Shape;376;p40"/>
          <p:cNvPicPr preferRelativeResize="0"/>
          <p:nvPr/>
        </p:nvPicPr>
        <p:blipFill>
          <a:blip r:embed="rId3">
            <a:alphaModFix/>
          </a:blip>
          <a:stretch>
            <a:fillRect/>
          </a:stretch>
        </p:blipFill>
        <p:spPr>
          <a:xfrm>
            <a:off x="5236875" y="821204"/>
            <a:ext cx="3184748" cy="4322284"/>
          </a:xfrm>
          <a:prstGeom prst="rect">
            <a:avLst/>
          </a:prstGeom>
          <a:noFill/>
          <a:ln>
            <a:noFill/>
          </a:ln>
        </p:spPr>
      </p:pic>
    </p:spTree>
    <p:extLst>
      <p:ext uri="{BB962C8B-B14F-4D97-AF65-F5344CB8AC3E}">
        <p14:creationId xmlns:p14="http://schemas.microsoft.com/office/powerpoint/2010/main" val="30538317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09820B-0892-437B-A389-540D1C2892A1}"/>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a. Giao diện người dùng: </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đăng nhập</a:t>
            </a: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1CB80D31-0836-4B37-9CDB-A22F386DA199}"/>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pic>
        <p:nvPicPr>
          <p:cNvPr id="5" name="Picture 4">
            <a:extLst>
              <a:ext uri="{FF2B5EF4-FFF2-40B4-BE49-F238E27FC236}">
                <a16:creationId xmlns:a16="http://schemas.microsoft.com/office/drawing/2014/main" id="{A5EC483D-45B7-4F5E-BE99-23897FF70C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349" y="2148024"/>
            <a:ext cx="5781300" cy="2898897"/>
          </a:xfrm>
          <a:prstGeom prst="rect">
            <a:avLst/>
          </a:prstGeom>
          <a:noFill/>
          <a:ln>
            <a:noFill/>
          </a:ln>
        </p:spPr>
      </p:pic>
    </p:spTree>
    <p:extLst>
      <p:ext uri="{BB962C8B-B14F-4D97-AF65-F5344CB8AC3E}">
        <p14:creationId xmlns:p14="http://schemas.microsoft.com/office/powerpoint/2010/main" val="42644660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E1D158-CA3C-4642-AE1E-DC1210269BE9}"/>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a. Giao diện người dùng: </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nộp CV</a:t>
            </a:r>
          </a:p>
          <a:p>
            <a:pPr marL="127000" indent="0">
              <a:buNone/>
            </a:pP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3DD98DF8-1E8D-4F3D-9EDB-92B87049F55A}"/>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pic>
        <p:nvPicPr>
          <p:cNvPr id="5" name="Picture 4">
            <a:extLst>
              <a:ext uri="{FF2B5EF4-FFF2-40B4-BE49-F238E27FC236}">
                <a16:creationId xmlns:a16="http://schemas.microsoft.com/office/drawing/2014/main" id="{9B0F481D-6404-49F1-8E02-7FD6F046EBC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350" y="2129997"/>
            <a:ext cx="5781300" cy="2916924"/>
          </a:xfrm>
          <a:prstGeom prst="rect">
            <a:avLst/>
          </a:prstGeom>
          <a:noFill/>
          <a:ln>
            <a:noFill/>
          </a:ln>
        </p:spPr>
      </p:pic>
    </p:spTree>
    <p:extLst>
      <p:ext uri="{BB962C8B-B14F-4D97-AF65-F5344CB8AC3E}">
        <p14:creationId xmlns:p14="http://schemas.microsoft.com/office/powerpoint/2010/main" val="29072346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5A609-A344-49DB-B792-A1B52021BD45}"/>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 Giao diện quản trị viên:</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chính</a:t>
            </a:r>
          </a:p>
          <a:p>
            <a:pPr marL="127000" indent="0">
              <a:buNone/>
            </a:pP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6AB2E29B-4CD2-4E79-8783-3ED7CCFFD410}"/>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pic>
        <p:nvPicPr>
          <p:cNvPr id="5" name="Picture 4">
            <a:extLst>
              <a:ext uri="{FF2B5EF4-FFF2-40B4-BE49-F238E27FC236}">
                <a16:creationId xmlns:a16="http://schemas.microsoft.com/office/drawing/2014/main" id="{B2875A34-3DDD-487D-B15A-AF2DA81977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350" y="2164871"/>
            <a:ext cx="5781300" cy="2839520"/>
          </a:xfrm>
          <a:prstGeom prst="rect">
            <a:avLst/>
          </a:prstGeom>
          <a:noFill/>
          <a:ln>
            <a:noFill/>
          </a:ln>
        </p:spPr>
      </p:pic>
    </p:spTree>
    <p:extLst>
      <p:ext uri="{BB962C8B-B14F-4D97-AF65-F5344CB8AC3E}">
        <p14:creationId xmlns:p14="http://schemas.microsoft.com/office/powerpoint/2010/main" val="24554300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932560-1F82-4B2D-B706-BD2B780F9C8C}"/>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 Giao diện quản trị viên:</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tài khoản người dùng</a:t>
            </a:r>
          </a:p>
          <a:p>
            <a:pPr marL="127000" indent="0">
              <a:buNone/>
            </a:pPr>
            <a:endParaRPr lang="da-GL" dirty="0">
              <a:latin typeface="Times New Roman" panose="02020603050405020304" pitchFamily="18" charset="0"/>
              <a:cs typeface="Times New Roman" panose="02020603050405020304" pitchFamily="18" charset="0"/>
            </a:endParaRPr>
          </a:p>
          <a:p>
            <a:pPr marL="127000" indent="0">
              <a:buNone/>
            </a:pP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31FC963F-0BA9-44DB-8E3E-E011972FE588}"/>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pic>
        <p:nvPicPr>
          <p:cNvPr id="6" name="Picture 5">
            <a:extLst>
              <a:ext uri="{FF2B5EF4-FFF2-40B4-BE49-F238E27FC236}">
                <a16:creationId xmlns:a16="http://schemas.microsoft.com/office/drawing/2014/main" id="{ADF002A9-415B-4AA4-85A6-6AF98B31A85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070" y="2170529"/>
            <a:ext cx="5783580" cy="2851175"/>
          </a:xfrm>
          <a:prstGeom prst="rect">
            <a:avLst/>
          </a:prstGeom>
          <a:noFill/>
          <a:ln>
            <a:noFill/>
          </a:ln>
        </p:spPr>
      </p:pic>
    </p:spTree>
    <p:extLst>
      <p:ext uri="{BB962C8B-B14F-4D97-AF65-F5344CB8AC3E}">
        <p14:creationId xmlns:p14="http://schemas.microsoft.com/office/powerpoint/2010/main" val="1841005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03E30-5997-4B68-B434-DBABF307A43A}"/>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 Giao diện quản trị viên:</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hồ sơ tìm việc</a:t>
            </a:r>
          </a:p>
          <a:p>
            <a:pPr marL="127000" indent="0">
              <a:buNone/>
            </a:pP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B8E52215-E9AA-4DFB-8332-FB3719625F3C}"/>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pic>
        <p:nvPicPr>
          <p:cNvPr id="5" name="Picture 4">
            <a:extLst>
              <a:ext uri="{FF2B5EF4-FFF2-40B4-BE49-F238E27FC236}">
                <a16:creationId xmlns:a16="http://schemas.microsoft.com/office/drawing/2014/main" id="{90B6EDD5-3B5C-4A7D-A8B9-BC6A6E5E8F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350" y="2178150"/>
            <a:ext cx="5783580" cy="2821070"/>
          </a:xfrm>
          <a:prstGeom prst="rect">
            <a:avLst/>
          </a:prstGeom>
          <a:noFill/>
          <a:ln>
            <a:noFill/>
          </a:ln>
        </p:spPr>
      </p:pic>
    </p:spTree>
    <p:extLst>
      <p:ext uri="{BB962C8B-B14F-4D97-AF65-F5344CB8AC3E}">
        <p14:creationId xmlns:p14="http://schemas.microsoft.com/office/powerpoint/2010/main" val="32477332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DEEC7B-450F-4989-B735-DFEBBD1BFB1F}"/>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 Giao diện quản trị viên:</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công ty</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EB0F952-A1A9-4E93-8E7B-CA904F6A6A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350" y="2159770"/>
            <a:ext cx="5783580" cy="2839450"/>
          </a:xfrm>
          <a:prstGeom prst="rect">
            <a:avLst/>
          </a:prstGeom>
          <a:noFill/>
          <a:ln>
            <a:noFill/>
          </a:ln>
        </p:spPr>
      </p:pic>
      <p:sp>
        <p:nvSpPr>
          <p:cNvPr id="5" name="Google Shape;382;p41">
            <a:extLst>
              <a:ext uri="{FF2B5EF4-FFF2-40B4-BE49-F238E27FC236}">
                <a16:creationId xmlns:a16="http://schemas.microsoft.com/office/drawing/2014/main" id="{CB34B9D9-DF86-4561-B4A7-AB82E8848811}"/>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spTree>
    <p:extLst>
      <p:ext uri="{BB962C8B-B14F-4D97-AF65-F5344CB8AC3E}">
        <p14:creationId xmlns:p14="http://schemas.microsoft.com/office/powerpoint/2010/main" val="32597405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idx="9"/>
          </p:nvPr>
        </p:nvSpPr>
        <p:spPr>
          <a:xfrm>
            <a:off x="1681350" y="387600"/>
            <a:ext cx="57813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a-GL" dirty="0">
                <a:latin typeface="Times New Roman" panose="02020603050405020304" pitchFamily="18" charset="0"/>
                <a:cs typeface="Times New Roman" panose="02020603050405020304" pitchFamily="18" charset="0"/>
              </a:rPr>
              <a:t>Nội dung</a:t>
            </a:r>
            <a:endParaRPr dirty="0">
              <a:latin typeface="Times New Roman" panose="02020603050405020304" pitchFamily="18" charset="0"/>
              <a:cs typeface="Times New Roman" panose="02020603050405020304" pitchFamily="18" charset="0"/>
            </a:endParaRPr>
          </a:p>
        </p:txBody>
      </p:sp>
      <p:sp>
        <p:nvSpPr>
          <p:cNvPr id="360" name="Google Shape;360;p39"/>
          <p:cNvSpPr txBox="1">
            <a:spLocks noGrp="1"/>
          </p:cNvSpPr>
          <p:nvPr>
            <p:ph type="title"/>
          </p:nvPr>
        </p:nvSpPr>
        <p:spPr>
          <a:xfrm>
            <a:off x="1428791" y="176132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361" name="Google Shape;361;p39"/>
          <p:cNvSpPr txBox="1">
            <a:spLocks noGrp="1"/>
          </p:cNvSpPr>
          <p:nvPr>
            <p:ph type="subTitle" idx="1"/>
          </p:nvPr>
        </p:nvSpPr>
        <p:spPr>
          <a:xfrm>
            <a:off x="727841" y="236990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dirty="0">
                <a:latin typeface="Times New Roman" panose="02020603050405020304" pitchFamily="18" charset="0"/>
                <a:cs typeface="Times New Roman" panose="02020603050405020304" pitchFamily="18" charset="0"/>
              </a:rPr>
              <a:t>Khảo sát hệ thống</a:t>
            </a:r>
            <a:endParaRPr dirty="0">
              <a:latin typeface="Times New Roman" panose="02020603050405020304" pitchFamily="18" charset="0"/>
              <a:cs typeface="Times New Roman" panose="02020603050405020304" pitchFamily="18" charset="0"/>
            </a:endParaRPr>
          </a:p>
        </p:txBody>
      </p:sp>
      <p:sp>
        <p:nvSpPr>
          <p:cNvPr id="363" name="Google Shape;363;p39"/>
          <p:cNvSpPr txBox="1">
            <a:spLocks noGrp="1"/>
          </p:cNvSpPr>
          <p:nvPr>
            <p:ph type="title" idx="3"/>
          </p:nvPr>
        </p:nvSpPr>
        <p:spPr>
          <a:xfrm>
            <a:off x="4129046" y="176132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sp>
        <p:nvSpPr>
          <p:cNvPr id="364" name="Google Shape;364;p39"/>
          <p:cNvSpPr txBox="1">
            <a:spLocks noGrp="1"/>
          </p:cNvSpPr>
          <p:nvPr>
            <p:ph type="subTitle" idx="4"/>
          </p:nvPr>
        </p:nvSpPr>
        <p:spPr>
          <a:xfrm>
            <a:off x="3428100" y="236990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dirty="0">
                <a:latin typeface="Times New Roman" panose="02020603050405020304" pitchFamily="18" charset="0"/>
                <a:cs typeface="Times New Roman" panose="02020603050405020304" pitchFamily="18" charset="0"/>
              </a:rPr>
              <a:t>Phân tích thiết kế hệ thống</a:t>
            </a:r>
            <a:endParaRPr dirty="0">
              <a:latin typeface="Times New Roman" panose="02020603050405020304" pitchFamily="18" charset="0"/>
              <a:cs typeface="Times New Roman" panose="02020603050405020304" pitchFamily="18" charset="0"/>
            </a:endParaRPr>
          </a:p>
        </p:txBody>
      </p:sp>
      <p:sp>
        <p:nvSpPr>
          <p:cNvPr id="366" name="Google Shape;366;p39"/>
          <p:cNvSpPr txBox="1">
            <a:spLocks noGrp="1"/>
          </p:cNvSpPr>
          <p:nvPr>
            <p:ph type="title" idx="6"/>
          </p:nvPr>
        </p:nvSpPr>
        <p:spPr>
          <a:xfrm>
            <a:off x="6829309" y="1761329"/>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367" name="Google Shape;367;p39"/>
          <p:cNvSpPr txBox="1">
            <a:spLocks noGrp="1"/>
          </p:cNvSpPr>
          <p:nvPr>
            <p:ph type="subTitle" idx="7"/>
          </p:nvPr>
        </p:nvSpPr>
        <p:spPr>
          <a:xfrm>
            <a:off x="6128359" y="2369900"/>
            <a:ext cx="2287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dirty="0">
                <a:latin typeface="Times New Roman" panose="02020603050405020304" pitchFamily="18" charset="0"/>
                <a:cs typeface="Times New Roman" panose="02020603050405020304" pitchFamily="18" charset="0"/>
              </a:rPr>
              <a:t>Cài đặt</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04609-8444-44AA-983E-5097096CFC34}"/>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 Giao diện quản trị viên:</a:t>
            </a:r>
          </a:p>
          <a:p>
            <a:pPr marL="127000" indent="0">
              <a:buNone/>
            </a:pPr>
            <a:r>
              <a:rPr lang="en-US" dirty="0">
                <a:latin typeface="Times New Roman" panose="02020603050405020304" pitchFamily="18" charset="0"/>
                <a:cs typeface="Times New Roman" panose="02020603050405020304" pitchFamily="18" charset="0"/>
              </a:rPr>
              <a:t>T</a:t>
            </a:r>
            <a:r>
              <a:rPr lang="da-GL" dirty="0">
                <a:latin typeface="Times New Roman" panose="02020603050405020304" pitchFamily="18" charset="0"/>
                <a:cs typeface="Times New Roman" panose="02020603050405020304" pitchFamily="18" charset="0"/>
              </a:rPr>
              <a:t>rang công việc</a:t>
            </a:r>
          </a:p>
          <a:p>
            <a:pPr marL="12700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D1238A-1EE4-42A7-BD18-2810FA9066A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070" y="2155710"/>
            <a:ext cx="5783580" cy="2828520"/>
          </a:xfrm>
          <a:prstGeom prst="rect">
            <a:avLst/>
          </a:prstGeom>
          <a:noFill/>
          <a:ln>
            <a:noFill/>
          </a:ln>
        </p:spPr>
      </p:pic>
      <p:sp>
        <p:nvSpPr>
          <p:cNvPr id="5" name="Google Shape;382;p41">
            <a:extLst>
              <a:ext uri="{FF2B5EF4-FFF2-40B4-BE49-F238E27FC236}">
                <a16:creationId xmlns:a16="http://schemas.microsoft.com/office/drawing/2014/main" id="{EA39A7B3-BE21-4E2A-9B32-A1133F0241C5}"/>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en-US" dirty="0">
                <a:latin typeface="Times New Roman" panose="02020603050405020304" pitchFamily="18" charset="0"/>
                <a:cs typeface="Times New Roman" panose="02020603050405020304" pitchFamily="18" charset="0"/>
              </a:rPr>
              <a:t>X</a:t>
            </a:r>
            <a:r>
              <a:rPr lang="da-GL" dirty="0">
                <a:latin typeface="Times New Roman" panose="02020603050405020304" pitchFamily="18" charset="0"/>
                <a:cs typeface="Times New Roman" panose="02020603050405020304" pitchFamily="18" charset="0"/>
              </a:rPr>
              <a:t>ây dựng chương trình</a:t>
            </a:r>
          </a:p>
        </p:txBody>
      </p:sp>
    </p:spTree>
    <p:extLst>
      <p:ext uri="{BB962C8B-B14F-4D97-AF65-F5344CB8AC3E}">
        <p14:creationId xmlns:p14="http://schemas.microsoft.com/office/powerpoint/2010/main" val="2870277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70F4D-7391-4955-AF40-64298418F54E}"/>
              </a:ext>
            </a:extLst>
          </p:cNvPr>
          <p:cNvSpPr>
            <a:spLocks noGrp="1"/>
          </p:cNvSpPr>
          <p:nvPr>
            <p:ph type="body" idx="1"/>
          </p:nvPr>
        </p:nvSpPr>
        <p:spPr/>
        <p:txBody>
          <a:bodyPr/>
          <a:lstStyle/>
          <a:p>
            <a:pPr marL="127000" indent="0" algn="ctr">
              <a:buNone/>
            </a:pPr>
            <a:r>
              <a:rPr lang="da-GL" sz="3200" dirty="0">
                <a:effectLst>
                  <a:outerShdw blurRad="38100" dist="38100" dir="2700000" algn="tl">
                    <a:srgbClr val="000000">
                      <a:alpha val="43137"/>
                    </a:srgbClr>
                  </a:outerShdw>
                </a:effectLst>
              </a:rPr>
              <a:t>DEMO SẢN PHẨM</a:t>
            </a:r>
            <a:endParaRPr lang="en-US"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10777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170197-176A-4A34-AE6B-C8DBC7AB5438}"/>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1. Ưu điểm</a:t>
            </a:r>
          </a:p>
          <a:p>
            <a:pPr marL="584200" lvl="1" indent="0">
              <a:buNone/>
            </a:pPr>
            <a:r>
              <a:rPr lang="da-GL" dirty="0">
                <a:latin typeface="Times New Roman" panose="02020603050405020304" pitchFamily="18" charset="0"/>
                <a:cs typeface="Times New Roman" panose="02020603050405020304" pitchFamily="18" charset="0"/>
              </a:rPr>
              <a:t>-Người dùng có thể tìm kiếm và  xem chi tiết công việc.</a:t>
            </a:r>
          </a:p>
          <a:p>
            <a:pPr marL="584200" lvl="1" indent="0">
              <a:buNone/>
            </a:pPr>
            <a:r>
              <a:rPr lang="da-GL" dirty="0">
                <a:latin typeface="Times New Roman" panose="02020603050405020304" pitchFamily="18" charset="0"/>
                <a:cs typeface="Times New Roman" panose="02020603050405020304" pitchFamily="18" charset="0"/>
              </a:rPr>
              <a:t>-Người dùng có thể gửi CV xin việc cho quản trị viên(là bên trung gian).</a:t>
            </a:r>
          </a:p>
          <a:p>
            <a:pPr marL="127000" indent="0">
              <a:buNone/>
            </a:pPr>
            <a:r>
              <a:rPr lang="da-GL" dirty="0">
                <a:latin typeface="Times New Roman" panose="02020603050405020304" pitchFamily="18" charset="0"/>
                <a:cs typeface="Times New Roman" panose="02020603050405020304" pitchFamily="18" charset="0"/>
              </a:rPr>
              <a:t>2. Nhược điểm:</a:t>
            </a:r>
          </a:p>
          <a:p>
            <a:pPr marL="584200" lvl="1" indent="0">
              <a:buNone/>
            </a:pPr>
            <a:r>
              <a:rPr lang="da-GL" dirty="0">
                <a:latin typeface="Times New Roman" panose="02020603050405020304" pitchFamily="18" charset="0"/>
                <a:cs typeface="Times New Roman" panose="02020603050405020304" pitchFamily="18" charset="0"/>
              </a:rPr>
              <a:t>-Chức năng chính còn ít cần phải khảo sát thực tế để bổ sung thêm những chức năng quan trọng khác có lợi ích cho người dùng.</a:t>
            </a:r>
          </a:p>
          <a:p>
            <a:pPr marL="584200" lvl="1" indent="0">
              <a:buNone/>
            </a:pPr>
            <a:r>
              <a:rPr lang="da-GL" dirty="0">
                <a:latin typeface="Times New Roman" panose="02020603050405020304" pitchFamily="18" charset="0"/>
                <a:cs typeface="Times New Roman" panose="02020603050405020304" pitchFamily="18" charset="0"/>
              </a:rPr>
              <a:t>-Chưa hỗ trợ hệ điều hành khác ngoài website.</a:t>
            </a:r>
          </a:p>
        </p:txBody>
      </p:sp>
      <p:sp>
        <p:nvSpPr>
          <p:cNvPr id="3" name="Title 2">
            <a:extLst>
              <a:ext uri="{FF2B5EF4-FFF2-40B4-BE49-F238E27FC236}">
                <a16:creationId xmlns:a16="http://schemas.microsoft.com/office/drawing/2014/main" id="{F49741A6-2054-4136-A625-F3BE7ACBE05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K</a:t>
            </a:r>
            <a:r>
              <a:rPr lang="da-GL" dirty="0">
                <a:latin typeface="Times New Roman" panose="02020603050405020304" pitchFamily="18" charset="0"/>
                <a:cs typeface="Times New Roman" panose="02020603050405020304" pitchFamily="18" charset="0"/>
              </a:rPr>
              <a:t>ết luận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7914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1181575" y="2377837"/>
            <a:ext cx="40553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sz="3000" dirty="0">
                <a:latin typeface="Times New Roman" panose="02020603050405020304" pitchFamily="18" charset="0"/>
                <a:cs typeface="Times New Roman" panose="02020603050405020304" pitchFamily="18" charset="0"/>
              </a:rPr>
              <a:t>Khảo sát thực tế</a:t>
            </a:r>
            <a:endParaRPr sz="3000" dirty="0">
              <a:latin typeface="Times New Roman" panose="02020603050405020304" pitchFamily="18" charset="0"/>
              <a:cs typeface="Times New Roman" panose="02020603050405020304" pitchFamily="18" charset="0"/>
            </a:endParaRPr>
          </a:p>
        </p:txBody>
      </p:sp>
      <p:sp>
        <p:nvSpPr>
          <p:cNvPr id="374" name="Google Shape;374;p40"/>
          <p:cNvSpPr txBox="1">
            <a:spLocks noGrp="1"/>
          </p:cNvSpPr>
          <p:nvPr>
            <p:ph type="title" idx="2"/>
          </p:nvPr>
        </p:nvSpPr>
        <p:spPr>
          <a:xfrm>
            <a:off x="2142925" y="996454"/>
            <a:ext cx="1924800" cy="12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C</a:t>
            </a:r>
            <a:r>
              <a:rPr lang="da-GL" sz="3200" dirty="0">
                <a:latin typeface="Times New Roman" panose="02020603050405020304" pitchFamily="18" charset="0"/>
                <a:cs typeface="Times New Roman" panose="02020603050405020304" pitchFamily="18" charset="0"/>
              </a:rPr>
              <a:t>hương 01</a:t>
            </a:r>
            <a:endParaRPr sz="3200" dirty="0">
              <a:latin typeface="Times New Roman" panose="02020603050405020304" pitchFamily="18" charset="0"/>
              <a:cs typeface="Times New Roman" panose="02020603050405020304" pitchFamily="18" charset="0"/>
            </a:endParaRPr>
          </a:p>
        </p:txBody>
      </p:sp>
      <p:pic>
        <p:nvPicPr>
          <p:cNvPr id="376" name="Google Shape;376;p40"/>
          <p:cNvPicPr preferRelativeResize="0"/>
          <p:nvPr/>
        </p:nvPicPr>
        <p:blipFill>
          <a:blip r:embed="rId3">
            <a:alphaModFix/>
          </a:blip>
          <a:stretch>
            <a:fillRect/>
          </a:stretch>
        </p:blipFill>
        <p:spPr>
          <a:xfrm>
            <a:off x="5236875" y="821204"/>
            <a:ext cx="3184748" cy="43222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a:spLocks noGrp="1"/>
          </p:cNvSpPr>
          <p:nvPr>
            <p:ph type="body" idx="1"/>
          </p:nvPr>
        </p:nvSpPr>
        <p:spPr>
          <a:xfrm>
            <a:off x="2463133" y="1539825"/>
            <a:ext cx="44538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a. </a:t>
            </a:r>
            <a:r>
              <a:rPr lang="en" dirty="0">
                <a:latin typeface="Times New Roman" panose="02020603050405020304" pitchFamily="18" charset="0"/>
                <a:cs typeface="Times New Roman" panose="02020603050405020304" pitchFamily="18" charset="0"/>
              </a:rPr>
              <a:t>N</a:t>
            </a:r>
            <a:r>
              <a:rPr lang="da-GL" dirty="0">
                <a:latin typeface="Times New Roman" panose="02020603050405020304" pitchFamily="18" charset="0"/>
                <a:cs typeface="Times New Roman" panose="02020603050405020304" pitchFamily="18" charset="0"/>
              </a:rPr>
              <a:t>hiệm vụ cơ bản:</a:t>
            </a:r>
          </a:p>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	-Nhập mới dữ liệu công việc đăng tuyển.</a:t>
            </a:r>
          </a:p>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	-cập nhật,sửa,bổ sung thông tin mới về hồ sơ các công việc được đăng.</a:t>
            </a:r>
            <a:endParaRPr dirty="0">
              <a:latin typeface="Times New Roman" panose="02020603050405020304" pitchFamily="18" charset="0"/>
              <a:cs typeface="Times New Roman" panose="02020603050405020304" pitchFamily="18" charset="0"/>
            </a:endParaRPr>
          </a:p>
        </p:txBody>
      </p:sp>
      <p:sp>
        <p:nvSpPr>
          <p:cNvPr id="382" name="Google Shape;382;p41"/>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 Mô tả nghiệp vụ của hệ thống</a:t>
            </a:r>
            <a:endParaRPr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ACCBCC-C903-4997-AF2F-A66870367216}"/>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b. Cơ cấu tổ chức và sự phân công trách nhiệm:</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
            </a:r>
            <a:r>
              <a:rPr lang="da-GL" dirty="0">
                <a:latin typeface="Times New Roman" panose="02020603050405020304" pitchFamily="18" charset="0"/>
                <a:cs typeface="Times New Roman" panose="02020603050405020304" pitchFamily="18" charset="0"/>
              </a:rPr>
              <a:t>ộ phận chính chịu trách nhiệm: Ban quản lý nhân sự.</a:t>
            </a:r>
          </a:p>
          <a:p>
            <a:pPr>
              <a:buFont typeface="Arial" panose="020B0604020202020204" pitchFamily="34" charset="0"/>
              <a:buChar char="•"/>
            </a:pPr>
            <a:r>
              <a:rPr lang="da-GL" dirty="0">
                <a:latin typeface="Times New Roman" panose="02020603050405020304" pitchFamily="18" charset="0"/>
                <a:cs typeface="Times New Roman" panose="02020603050405020304" pitchFamily="18" charset="0"/>
              </a:rPr>
              <a:t>Ban này thực hiện các công việc liên quan:</a:t>
            </a:r>
          </a:p>
          <a:p>
            <a:pPr marL="584200" lvl="1" indent="0">
              <a:buNone/>
            </a:pPr>
            <a:r>
              <a:rPr lang="da-GL" dirty="0">
                <a:latin typeface="Times New Roman" panose="02020603050405020304" pitchFamily="18" charset="0"/>
                <a:cs typeface="Times New Roman" panose="02020603050405020304" pitchFamily="18" charset="0"/>
              </a:rPr>
              <a:t>-Bộ phận tiếp nhận hồ sơ.</a:t>
            </a:r>
          </a:p>
          <a:p>
            <a:pPr marL="584200" lvl="1" indent="0">
              <a:buNone/>
            </a:pPr>
            <a:r>
              <a:rPr lang="da-GL" dirty="0">
                <a:latin typeface="Times New Roman" panose="02020603050405020304" pitchFamily="18" charset="0"/>
                <a:cs typeface="Times New Roman" panose="02020603050405020304" pitchFamily="18" charset="0"/>
              </a:rPr>
              <a:t>-Bộ phận quản lý hồ sơ.</a:t>
            </a: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4242DDA7-02C0-4695-A350-CBBB8A93C544}"/>
              </a:ext>
            </a:extLst>
          </p:cNvPr>
          <p:cNvSpPr txBox="1">
            <a:spLocks/>
          </p:cNvSpPr>
          <p:nvPr/>
        </p:nvSpPr>
        <p:spPr>
          <a:xfrm>
            <a:off x="1681349" y="387600"/>
            <a:ext cx="578130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200" b="0" i="0" u="none" strike="noStrike" cap="none">
                <a:solidFill>
                  <a:schemeClr val="dk1"/>
                </a:solidFill>
                <a:latin typeface="Londrina Solid"/>
                <a:ea typeface="Londrina Solid"/>
                <a:cs typeface="Londrina Solid"/>
                <a:sym typeface="Londrina Solid"/>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algn="l"/>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5773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1BE4DD-79A6-4367-A2BA-C1A6AD91F8AA}"/>
              </a:ext>
            </a:extLst>
          </p:cNvPr>
          <p:cNvSpPr>
            <a:spLocks noGrp="1"/>
          </p:cNvSpPr>
          <p:nvPr>
            <p:ph type="body" idx="1"/>
          </p:nvPr>
        </p:nvSpPr>
        <p:spPr/>
        <p:txBody>
          <a:bodyPr anchor="t"/>
          <a:lstStyle/>
          <a:p>
            <a:pPr marL="127000" indent="0">
              <a:buNone/>
            </a:pPr>
            <a:r>
              <a:rPr lang="da-GL" dirty="0">
                <a:latin typeface="Times New Roman" panose="02020603050405020304" pitchFamily="18" charset="0"/>
                <a:cs typeface="Times New Roman" panose="02020603050405020304" pitchFamily="18" charset="0"/>
              </a:rPr>
              <a:t>c. Quy trình xử lý:</a:t>
            </a:r>
          </a:p>
          <a:p>
            <a:pPr marL="127000" indent="0">
              <a:buNone/>
            </a:pPr>
            <a:r>
              <a:rPr lang="da-GL" dirty="0">
                <a:latin typeface="Times New Roman" panose="02020603050405020304" pitchFamily="18" charset="0"/>
                <a:cs typeface="Times New Roman" panose="02020603050405020304" pitchFamily="18" charset="0"/>
              </a:rPr>
              <a:t>*Tiếp nhận hồ sơ:</a:t>
            </a:r>
          </a:p>
          <a:p>
            <a:pPr marL="127000" indent="0">
              <a:buNone/>
            </a:pPr>
            <a:r>
              <a:rPr lang="da-GL" dirty="0">
                <a:latin typeface="Times New Roman" panose="02020603050405020304" pitchFamily="18" charset="0"/>
                <a:cs typeface="Times New Roman" panose="02020603050405020304" pitchFamily="18" charset="0"/>
              </a:rPr>
              <a:t>	-nhận hồ sơ từ phía người gửi hoặc từ bên trung gian.</a:t>
            </a:r>
          </a:p>
          <a:p>
            <a:pPr marL="127000" indent="0">
              <a:buNone/>
            </a:pPr>
            <a:r>
              <a:rPr lang="da-GL" dirty="0">
                <a:latin typeface="Times New Roman" panose="02020603050405020304" pitchFamily="18" charset="0"/>
                <a:cs typeface="Times New Roman" panose="02020603050405020304" pitchFamily="18" charset="0"/>
              </a:rPr>
              <a:t>	-xác thực thông tin rồi chuyển sang bộ phận khác hoặc gửi trả lại hồ sơ nếu không đủ tiêu chuẩn.</a:t>
            </a:r>
          </a:p>
          <a:p>
            <a:pPr marL="127000" indent="0">
              <a:buNone/>
            </a:pPr>
            <a:r>
              <a:rPr lang="da-GL" dirty="0">
                <a:latin typeface="Times New Roman" panose="02020603050405020304" pitchFamily="18" charset="0"/>
                <a:cs typeface="Times New Roman" panose="02020603050405020304" pitchFamily="18" charset="0"/>
              </a:rPr>
              <a:t>*Xử lý công việc:</a:t>
            </a:r>
          </a:p>
          <a:p>
            <a:pPr marL="127000" indent="0">
              <a:buNone/>
            </a:pPr>
            <a:r>
              <a:rPr lang="da-GL" dirty="0">
                <a:latin typeface="Times New Roman" panose="02020603050405020304" pitchFamily="18" charset="0"/>
                <a:cs typeface="Times New Roman" panose="02020603050405020304" pitchFamily="18" charset="0"/>
              </a:rPr>
              <a:t>	-Nhận hồ sơ từ phía tiếp nhận hồ sơ</a:t>
            </a:r>
          </a:p>
          <a:p>
            <a:pPr marL="127000" indent="0">
              <a:buNone/>
            </a:pPr>
            <a:r>
              <a:rPr lang="da-GL" dirty="0">
                <a:latin typeface="Times New Roman" panose="02020603050405020304" pitchFamily="18" charset="0"/>
                <a:cs typeface="Times New Roman" panose="02020603050405020304" pitchFamily="18" charset="0"/>
              </a:rPr>
              <a:t>	-Cập nhật thông tin hồ sơ và lưu hồ sơ.</a:t>
            </a:r>
            <a:endParaRPr lang="en-US" dirty="0">
              <a:latin typeface="Times New Roman" panose="02020603050405020304" pitchFamily="18" charset="0"/>
              <a:cs typeface="Times New Roman" panose="02020603050405020304" pitchFamily="18" charset="0"/>
            </a:endParaRPr>
          </a:p>
        </p:txBody>
      </p:sp>
      <p:sp>
        <p:nvSpPr>
          <p:cNvPr id="5" name="Google Shape;382;p41">
            <a:extLst>
              <a:ext uri="{FF2B5EF4-FFF2-40B4-BE49-F238E27FC236}">
                <a16:creationId xmlns:a16="http://schemas.microsoft.com/office/drawing/2014/main" id="{9558C5AC-3DD3-433C-9A21-D3B0557343DA}"/>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GL" dirty="0">
                <a:latin typeface="Times New Roman" panose="02020603050405020304" pitchFamily="18" charset="0"/>
                <a:cs typeface="Times New Roman" panose="02020603050405020304" pitchFamily="18" charset="0"/>
              </a:rPr>
              <a:t> Mô tả nghiệp vụ của hệ thống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987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1181575" y="2377837"/>
            <a:ext cx="40553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a-GL" sz="3000" dirty="0">
                <a:latin typeface="Times New Roman" panose="02020603050405020304" pitchFamily="18" charset="0"/>
                <a:cs typeface="Times New Roman" panose="02020603050405020304" pitchFamily="18" charset="0"/>
              </a:rPr>
              <a:t>Phân tích thiết kế hệ thống</a:t>
            </a:r>
            <a:endParaRPr sz="3000" dirty="0">
              <a:latin typeface="Times New Roman" panose="02020603050405020304" pitchFamily="18" charset="0"/>
              <a:cs typeface="Times New Roman" panose="02020603050405020304" pitchFamily="18" charset="0"/>
            </a:endParaRPr>
          </a:p>
        </p:txBody>
      </p:sp>
      <p:sp>
        <p:nvSpPr>
          <p:cNvPr id="374" name="Google Shape;374;p40"/>
          <p:cNvSpPr txBox="1">
            <a:spLocks noGrp="1"/>
          </p:cNvSpPr>
          <p:nvPr>
            <p:ph type="title" idx="2"/>
          </p:nvPr>
        </p:nvSpPr>
        <p:spPr>
          <a:xfrm>
            <a:off x="2142925" y="996454"/>
            <a:ext cx="1924800" cy="125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C</a:t>
            </a:r>
            <a:r>
              <a:rPr lang="da-GL" sz="3200" dirty="0">
                <a:latin typeface="Times New Roman" panose="02020603050405020304" pitchFamily="18" charset="0"/>
                <a:cs typeface="Times New Roman" panose="02020603050405020304" pitchFamily="18" charset="0"/>
              </a:rPr>
              <a:t>hương 02</a:t>
            </a:r>
            <a:endParaRPr sz="3200" dirty="0">
              <a:latin typeface="Times New Roman" panose="02020603050405020304" pitchFamily="18" charset="0"/>
              <a:cs typeface="Times New Roman" panose="02020603050405020304" pitchFamily="18" charset="0"/>
            </a:endParaRPr>
          </a:p>
        </p:txBody>
      </p:sp>
      <p:pic>
        <p:nvPicPr>
          <p:cNvPr id="376" name="Google Shape;376;p40"/>
          <p:cNvPicPr preferRelativeResize="0"/>
          <p:nvPr/>
        </p:nvPicPr>
        <p:blipFill>
          <a:blip r:embed="rId3">
            <a:alphaModFix/>
          </a:blip>
          <a:stretch>
            <a:fillRect/>
          </a:stretch>
        </p:blipFill>
        <p:spPr>
          <a:xfrm>
            <a:off x="5236875" y="821204"/>
            <a:ext cx="3184748" cy="4322284"/>
          </a:xfrm>
          <a:prstGeom prst="rect">
            <a:avLst/>
          </a:prstGeom>
          <a:noFill/>
          <a:ln>
            <a:noFill/>
          </a:ln>
        </p:spPr>
      </p:pic>
    </p:spTree>
    <p:extLst>
      <p:ext uri="{BB962C8B-B14F-4D97-AF65-F5344CB8AC3E}">
        <p14:creationId xmlns:p14="http://schemas.microsoft.com/office/powerpoint/2010/main" val="298091762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a:spLocks noGrp="1"/>
          </p:cNvSpPr>
          <p:nvPr>
            <p:ph type="body" idx="1"/>
          </p:nvPr>
        </p:nvSpPr>
        <p:spPr>
          <a:xfrm>
            <a:off x="2379660" y="1539824"/>
            <a:ext cx="4453800" cy="3360421"/>
          </a:xfrm>
          <a:prstGeom prst="rect">
            <a:avLst/>
          </a:prstGeom>
        </p:spPr>
        <p:txBody>
          <a:bodyPr spcFirstLastPara="1" wrap="square" lIns="91425" tIns="91425" rIns="91425" bIns="91425" anchor="t" anchorCtr="0">
            <a:noAutofit/>
          </a:bodyPr>
          <a:lstStyle/>
          <a:p>
            <a:pPr marL="127000" indent="0">
              <a:buNone/>
            </a:pPr>
            <a:r>
              <a:rPr lang="da-GL" dirty="0">
                <a:latin typeface="Times New Roman" panose="02020603050405020304" pitchFamily="18" charset="0"/>
                <a:cs typeface="Times New Roman" panose="02020603050405020304" pitchFamily="18" charset="0"/>
              </a:rPr>
              <a:t>Chức năng chính của hệ thống:</a:t>
            </a:r>
          </a:p>
          <a:p>
            <a:pPr marL="127000" indent="0">
              <a:buNone/>
            </a:pPr>
            <a:r>
              <a:rPr lang="da-GL" dirty="0">
                <a:latin typeface="Times New Roman" panose="02020603050405020304" pitchFamily="18" charset="0"/>
                <a:cs typeface="Times New Roman" panose="02020603050405020304" pitchFamily="18" charset="0"/>
              </a:rPr>
              <a:t>-Tiếp nhận hồ sơ</a:t>
            </a:r>
          </a:p>
          <a:p>
            <a:pPr marL="127000" indent="0">
              <a:buNone/>
            </a:pPr>
            <a:r>
              <a:rPr lang="da-GL" dirty="0">
                <a:latin typeface="Times New Roman" panose="02020603050405020304" pitchFamily="18" charset="0"/>
                <a:cs typeface="Times New Roman" panose="02020603050405020304" pitchFamily="18" charset="0"/>
              </a:rPr>
              <a:t>	+Kiểm tra hồ sơ.</a:t>
            </a:r>
          </a:p>
          <a:p>
            <a:pPr marL="127000" indent="0">
              <a:buNone/>
            </a:pPr>
            <a:r>
              <a:rPr lang="da-GL" dirty="0">
                <a:latin typeface="Times New Roman" panose="02020603050405020304" pitchFamily="18" charset="0"/>
                <a:cs typeface="Times New Roman" panose="02020603050405020304" pitchFamily="18" charset="0"/>
              </a:rPr>
              <a:t>	+Lập danh sách những hồ sơ mới và cũ</a:t>
            </a:r>
          </a:p>
          <a:p>
            <a:pPr marL="127000" indent="0">
              <a:buNone/>
            </a:pPr>
            <a:r>
              <a:rPr lang="da-GL" dirty="0">
                <a:latin typeface="Times New Roman" panose="02020603050405020304" pitchFamily="18" charset="0"/>
                <a:cs typeface="Times New Roman" panose="02020603050405020304" pitchFamily="18" charset="0"/>
              </a:rPr>
              <a:t>	+Kiểm tra ,xem xét các yêu cầu ,đề nghị các cấp.</a:t>
            </a:r>
          </a:p>
          <a:p>
            <a:pPr marL="127000" indent="0">
              <a:buNone/>
            </a:pPr>
            <a:r>
              <a:rPr lang="da-GL" dirty="0">
                <a:latin typeface="Times New Roman" panose="02020603050405020304" pitchFamily="18" charset="0"/>
                <a:cs typeface="Times New Roman" panose="02020603050405020304" pitchFamily="18" charset="0"/>
              </a:rPr>
              <a:t>-Quản lý hồ sơ</a:t>
            </a:r>
          </a:p>
          <a:p>
            <a:pPr marL="127000" indent="0">
              <a:buNone/>
            </a:pPr>
            <a:r>
              <a:rPr lang="da-GL" dirty="0">
                <a:latin typeface="Times New Roman" panose="02020603050405020304" pitchFamily="18" charset="0"/>
                <a:cs typeface="Times New Roman" panose="02020603050405020304" pitchFamily="18" charset="0"/>
              </a:rPr>
              <a:t>	+Cập nhật mới hồ sơ.</a:t>
            </a:r>
          </a:p>
          <a:p>
            <a:pPr marL="127000" indent="0">
              <a:buNone/>
            </a:pPr>
            <a:r>
              <a:rPr lang="da-GL" dirty="0">
                <a:latin typeface="Times New Roman" panose="02020603050405020304" pitchFamily="18" charset="0"/>
                <a:cs typeface="Times New Roman" panose="02020603050405020304" pitchFamily="18" charset="0"/>
              </a:rPr>
              <a:t>	+Cập nhật,chỉnh sửa, bổ sung thông tin mới. </a:t>
            </a:r>
          </a:p>
        </p:txBody>
      </p:sp>
      <p:sp>
        <p:nvSpPr>
          <p:cNvPr id="382" name="Google Shape;382;p41"/>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da-GL" dirty="0">
                <a:latin typeface="Times New Roman" panose="02020603050405020304" pitchFamily="18" charset="0"/>
                <a:cs typeface="Times New Roman" panose="02020603050405020304" pitchFamily="18" charset="0"/>
              </a:rPr>
              <a:t>1. Phân tích chức năng nghiệp vụ:</a:t>
            </a:r>
          </a:p>
        </p:txBody>
      </p:sp>
    </p:spTree>
    <p:extLst>
      <p:ext uri="{BB962C8B-B14F-4D97-AF65-F5344CB8AC3E}">
        <p14:creationId xmlns:p14="http://schemas.microsoft.com/office/powerpoint/2010/main" val="34902828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1C2A97-46BA-4FD0-B1C7-D6BE7545F0CB}"/>
              </a:ext>
            </a:extLst>
          </p:cNvPr>
          <p:cNvSpPr>
            <a:spLocks noGrp="1"/>
          </p:cNvSpPr>
          <p:nvPr>
            <p:ph type="body" idx="1"/>
          </p:nvPr>
        </p:nvSpPr>
        <p:spPr/>
        <p:txBody>
          <a:bodyPr anchor="t"/>
          <a:lstStyle/>
          <a:p>
            <a:pPr marL="127000" indent="0">
              <a:buNone/>
            </a:pPr>
            <a:r>
              <a:rPr lang="en-US" dirty="0">
                <a:latin typeface="Times New Roman" panose="02020603050405020304" pitchFamily="18" charset="0"/>
                <a:cs typeface="Times New Roman" panose="02020603050405020304" pitchFamily="18" charset="0"/>
              </a:rPr>
              <a:t>S</a:t>
            </a:r>
            <a:r>
              <a:rPr lang="da-GL" dirty="0">
                <a:latin typeface="Times New Roman" panose="02020603050405020304" pitchFamily="18" charset="0"/>
                <a:cs typeface="Times New Roman" panose="02020603050405020304" pitchFamily="18" charset="0"/>
              </a:rPr>
              <a:t>ơ đồ phân rã chức năng</a:t>
            </a:r>
            <a:endParaRPr lang="en-US" dirty="0">
              <a:latin typeface="Times New Roman" panose="02020603050405020304" pitchFamily="18" charset="0"/>
              <a:cs typeface="Times New Roman" panose="02020603050405020304" pitchFamily="18" charset="0"/>
            </a:endParaRPr>
          </a:p>
        </p:txBody>
      </p:sp>
      <p:sp>
        <p:nvSpPr>
          <p:cNvPr id="4" name="Google Shape;382;p41">
            <a:extLst>
              <a:ext uri="{FF2B5EF4-FFF2-40B4-BE49-F238E27FC236}">
                <a16:creationId xmlns:a16="http://schemas.microsoft.com/office/drawing/2014/main" id="{59663CF9-8D84-4456-8EAA-34D5798582AC}"/>
              </a:ext>
            </a:extLst>
          </p:cNvPr>
          <p:cNvSpPr txBox="1">
            <a:spLocks noGrp="1"/>
          </p:cNvSpPr>
          <p:nvPr>
            <p:ph type="title"/>
          </p:nvPr>
        </p:nvSpPr>
        <p:spPr>
          <a:xfrm>
            <a:off x="1681350" y="387600"/>
            <a:ext cx="5781300" cy="592200"/>
          </a:xfrm>
          <a:prstGeom prst="rect">
            <a:avLst/>
          </a:prstGeom>
        </p:spPr>
        <p:txBody>
          <a:bodyPr spcFirstLastPara="1" wrap="square" lIns="91425" tIns="91425" rIns="91425" bIns="91425" anchor="t" anchorCtr="0">
            <a:noAutofit/>
          </a:bodyPr>
          <a:lstStyle/>
          <a:p>
            <a:pPr marL="127000" indent="0" algn="l">
              <a:buNone/>
            </a:pPr>
            <a:r>
              <a:rPr lang="da-GL" dirty="0">
                <a:latin typeface="Times New Roman" panose="02020603050405020304" pitchFamily="18" charset="0"/>
                <a:cs typeface="Times New Roman" panose="02020603050405020304" pitchFamily="18" charset="0"/>
              </a:rPr>
              <a:t>1. Phân tích chức năng nghiệp vụ:</a:t>
            </a:r>
          </a:p>
        </p:txBody>
      </p:sp>
      <p:pic>
        <p:nvPicPr>
          <p:cNvPr id="5" name="Picture 4">
            <a:extLst>
              <a:ext uri="{FF2B5EF4-FFF2-40B4-BE49-F238E27FC236}">
                <a16:creationId xmlns:a16="http://schemas.microsoft.com/office/drawing/2014/main" id="{2530C10D-E4FC-48F5-A4CC-2BB1C3C49A9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73837" y="1871057"/>
            <a:ext cx="4596325" cy="3167575"/>
          </a:xfrm>
          <a:prstGeom prst="rect">
            <a:avLst/>
          </a:prstGeom>
          <a:noFill/>
          <a:ln>
            <a:noFill/>
          </a:ln>
        </p:spPr>
      </p:pic>
    </p:spTree>
    <p:extLst>
      <p:ext uri="{BB962C8B-B14F-4D97-AF65-F5344CB8AC3E}">
        <p14:creationId xmlns:p14="http://schemas.microsoft.com/office/powerpoint/2010/main" val="34623139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Celebrating 4th of July by Slidesgo">
  <a:themeElements>
    <a:clrScheme name="Simple Light">
      <a:dk1>
        <a:srgbClr val="325E93"/>
      </a:dk1>
      <a:lt1>
        <a:srgbClr val="FFFFFF"/>
      </a:lt1>
      <a:dk2>
        <a:srgbClr val="D82525"/>
      </a:dk2>
      <a:lt2>
        <a:srgbClr val="85ABEE"/>
      </a:lt2>
      <a:accent1>
        <a:srgbClr val="EC837F"/>
      </a:accent1>
      <a:accent2>
        <a:srgbClr val="FFFFFF"/>
      </a:accent2>
      <a:accent3>
        <a:srgbClr val="FFFFFF"/>
      </a:accent3>
      <a:accent4>
        <a:srgbClr val="FFFFFF"/>
      </a:accent4>
      <a:accent5>
        <a:srgbClr val="FFFFFF"/>
      </a:accent5>
      <a:accent6>
        <a:srgbClr val="FFFFFF"/>
      </a:accent6>
      <a:hlink>
        <a:srgbClr val="325E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1763</Words>
  <Application>Microsoft Office PowerPoint</Application>
  <PresentationFormat>On-screen Show (16:9)</PresentationFormat>
  <Paragraphs>152</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Londrina Solid</vt:lpstr>
      <vt:lpstr>Bubblegum Sans</vt:lpstr>
      <vt:lpstr>Fredoka One</vt:lpstr>
      <vt:lpstr>Times New Roman</vt:lpstr>
      <vt:lpstr>DM Sans</vt:lpstr>
      <vt:lpstr>Open Sans</vt:lpstr>
      <vt:lpstr>Celebrating 4th of July by Slidesgo</vt:lpstr>
      <vt:lpstr>BÁO CÁO ĐỒ ÁN  TÊN ĐỀ TÀI: XÂY DỰNG WEBSITE TÌM VIỆC CHO SINH VIÊN Ở KHÁNH HÒA</vt:lpstr>
      <vt:lpstr>Nội dung</vt:lpstr>
      <vt:lpstr>Khảo sát thực tế</vt:lpstr>
      <vt:lpstr> Mô tả nghiệp vụ của hệ thống</vt:lpstr>
      <vt:lpstr>PowerPoint Presentation</vt:lpstr>
      <vt:lpstr> Mô tả nghiệp vụ của hệ thống</vt:lpstr>
      <vt:lpstr>Phân tích thiết kế hệ thống</vt:lpstr>
      <vt:lpstr>1. Phân tích chức năng nghiệp vụ:</vt:lpstr>
      <vt:lpstr>1. Phân tích chức năng nghiệp vụ:</vt:lpstr>
      <vt:lpstr>2. Phân tích dữ liệu nghiệp vụ:</vt:lpstr>
      <vt:lpstr>2. Phân tích dữ liệu nghiệp vụ:</vt:lpstr>
      <vt:lpstr>3. Thiết kế hệ thống kiểm soát :</vt:lpstr>
      <vt:lpstr>Cài đặt</vt:lpstr>
      <vt:lpstr>Xây dựng chương trình</vt:lpstr>
      <vt:lpstr>Xây dựng chương trình</vt:lpstr>
      <vt:lpstr>Xây dựng chương trình</vt:lpstr>
      <vt:lpstr>Xây dựng chương trình</vt:lpstr>
      <vt:lpstr>Xây dựng chương trình</vt:lpstr>
      <vt:lpstr>Xây dựng chương trình</vt:lpstr>
      <vt:lpstr>Xây dựng chương trình</vt:lpstr>
      <vt:lpstr>PowerPoint Presentation</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tên đề tài: xây dựng website tìm việc cho sinh viên ở Khánh Hòa</dc:title>
  <dc:creator>DAO DANG QUANG</dc:creator>
  <cp:lastModifiedBy>DAO DANG QUANG</cp:lastModifiedBy>
  <cp:revision>25</cp:revision>
  <dcterms:modified xsi:type="dcterms:W3CDTF">2021-07-12T12:16:01Z</dcterms:modified>
</cp:coreProperties>
</file>